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12" r:id="rId4"/>
    <p:sldMasterId id="2147483727" r:id="rId5"/>
    <p:sldMasterId id="2147483742" r:id="rId6"/>
    <p:sldMasterId id="2147483757" r:id="rId7"/>
    <p:sldMasterId id="2147483769" r:id="rId8"/>
    <p:sldMasterId id="2147483782" r:id="rId9"/>
    <p:sldMasterId id="2147483794" r:id="rId10"/>
    <p:sldMasterId id="2147483809" r:id="rId11"/>
  </p:sldMasterIdLst>
  <p:notesMasterIdLst>
    <p:notesMasterId r:id="rId42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</p:sldIdLst>
  <p:sldSz cx="9144000" cy="5143500" type="screen16x9"/>
  <p:notesSz cx="6858000" cy="9144000"/>
  <p:defaultTextStyle>
    <a:defPPr>
      <a:defRPr lang="en-US"/>
    </a:defPPr>
    <a:lvl1pPr marL="0" algn="l" defTabSz="9116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759" algn="l" defTabSz="9116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645" algn="l" defTabSz="9116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445" algn="l" defTabSz="9116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285" algn="l" defTabSz="9116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9045" algn="l" defTabSz="9116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807" algn="l" defTabSz="9116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665" algn="l" defTabSz="9116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6471" algn="l" defTabSz="9116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76" autoAdjust="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C539-811A-42E3-BE11-4DD43FD4F75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B1DD9-78E4-4235-BADF-6FCBA3D4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6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759" algn="l" defTabSz="9116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645" algn="l" defTabSz="9116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445" algn="l" defTabSz="9116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285" algn="l" defTabSz="9116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045" algn="l" defTabSz="9116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807" algn="l" defTabSz="9116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665" algn="l" defTabSz="9116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471" algn="l" defTabSz="9116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138">
              <a:defRPr/>
            </a:pPr>
            <a:fld id="{24D2823B-C938-48DC-9C2F-B06DE5D4BECE}" type="slidenum">
              <a:rPr lang="en-US" smtClean="0">
                <a:solidFill>
                  <a:prstClr val="black"/>
                </a:solidFill>
              </a:rPr>
              <a:pPr defTabSz="911138"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83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138">
              <a:defRPr/>
            </a:pPr>
            <a:fld id="{24D2823B-C938-48DC-9C2F-B06DE5D4BECE}" type="slidenum">
              <a:rPr lang="en-US" smtClean="0">
                <a:solidFill>
                  <a:prstClr val="black"/>
                </a:solidFill>
              </a:rPr>
              <a:pPr defTabSz="911138"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5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138">
              <a:defRPr/>
            </a:pPr>
            <a:fld id="{24D2823B-C938-48DC-9C2F-B06DE5D4BECE}" type="slidenum">
              <a:rPr lang="en-US" smtClean="0">
                <a:solidFill>
                  <a:prstClr val="black"/>
                </a:solidFill>
              </a:rPr>
              <a:pPr defTabSz="911138"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07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 smtClean="0">
                <a:solidFill>
                  <a:srgbClr val="000000"/>
                </a:solidFill>
                <a:latin typeface="SimSun" pitchFamily="18" charset="0"/>
              </a:rPr>
              <a:t>Population and household statistics</a:t>
            </a:r>
          </a:p>
          <a:p>
            <a:r>
              <a:rPr lang="en-US" sz="1200" b="0" i="0" dirty="0" smtClean="0">
                <a:solidFill>
                  <a:srgbClr val="000000"/>
                </a:solidFill>
                <a:latin typeface="SimSun" pitchFamily="18" charset="0"/>
              </a:rPr>
              <a:t>http://www.statistics.gov.hk/pub/B10600082015XXXXB0100.pdf</a:t>
            </a:r>
          </a:p>
          <a:p>
            <a:endParaRPr lang="en-US" dirty="0"/>
          </a:p>
          <a:p>
            <a:r>
              <a:rPr lang="en-US" sz="1200" b="0" i="0" dirty="0" smtClean="0">
                <a:solidFill>
                  <a:srgbClr val="000000"/>
                </a:solidFill>
                <a:latin typeface="SimSun" pitchFamily="18" charset="0"/>
              </a:rPr>
              <a:t>Family expenditure survey</a:t>
            </a:r>
          </a:p>
          <a:p>
            <a:r>
              <a:rPr lang="en-US" sz="1200" b="0" i="0" dirty="0" smtClean="0">
                <a:solidFill>
                  <a:srgbClr val="000000"/>
                </a:solidFill>
                <a:latin typeface="SimSun" pitchFamily="18" charset="0"/>
              </a:rPr>
              <a:t>http://www.statistics.gov.hk/pub/B11303012015AN15B0100.pdf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138">
              <a:defRPr/>
            </a:pPr>
            <a:fld id="{24D2823B-C938-48DC-9C2F-B06DE5D4BECE}" type="slidenum">
              <a:rPr lang="en-US" smtClean="0">
                <a:solidFill>
                  <a:prstClr val="black"/>
                </a:solidFill>
              </a:rPr>
              <a:pPr defTabSz="911138"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4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 smtClean="0">
                <a:solidFill>
                  <a:srgbClr val="000000"/>
                </a:solidFill>
              </a:rPr>
              <a:t>登入UnFranchise.com，你就可以管理你的存款及消費以建立購物年金。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C8E07F-E940-4440-9B16-57CAB527553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8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138">
              <a:defRPr/>
            </a:pPr>
            <a:fld id="{8CAB07A3-3E85-6C44-A97E-5BC851703807}" type="slidenum">
              <a:rPr lang="en-US" smtClean="0">
                <a:solidFill>
                  <a:prstClr val="black"/>
                </a:solidFill>
              </a:rPr>
              <a:pPr defTabSz="911138"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71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98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737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3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4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9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1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2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9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557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92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92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448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5013" y="18"/>
            <a:ext cx="6938897" cy="5143499"/>
          </a:xfrm>
          <a:custGeom>
            <a:avLst/>
            <a:gdLst>
              <a:gd name="connsiteX0" fmla="*/ 0 w 9251863"/>
              <a:gd name="connsiteY0" fmla="*/ 0 h 6857999"/>
              <a:gd name="connsiteX1" fmla="*/ 9251863 w 9251863"/>
              <a:gd name="connsiteY1" fmla="*/ 0 h 6857999"/>
              <a:gd name="connsiteX2" fmla="*/ 2384383 w 9251863"/>
              <a:gd name="connsiteY2" fmla="*/ 6857999 h 6857999"/>
              <a:gd name="connsiteX3" fmla="*/ 0 w 925186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1863" h="6857999">
                <a:moveTo>
                  <a:pt x="0" y="0"/>
                </a:moveTo>
                <a:lnTo>
                  <a:pt x="9251863" y="0"/>
                </a:lnTo>
                <a:lnTo>
                  <a:pt x="2384383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714511" y="0"/>
            <a:ext cx="7429500" cy="5143500"/>
            <a:chOff x="2286000" y="0"/>
            <a:chExt cx="9906000" cy="6858000"/>
          </a:xfrm>
          <a:solidFill>
            <a:schemeClr val="accent1">
              <a:lumMod val="75000"/>
            </a:schemeClr>
          </a:solidFill>
        </p:grpSpPr>
        <p:sp>
          <p:nvSpPr>
            <p:cNvPr id="4" name="Right Triangle 3"/>
            <p:cNvSpPr/>
            <p:nvPr/>
          </p:nvSpPr>
          <p:spPr>
            <a:xfrm flipH="1">
              <a:off x="2286000" y="0"/>
              <a:ext cx="6879160" cy="685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014"/>
              <a:endParaRPr lang="id-ID" sz="1100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165160" y="0"/>
              <a:ext cx="30268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014"/>
              <a:endParaRPr lang="id-ID" sz="11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4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902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983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704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20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380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10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0" indent="0">
              <a:buNone/>
              <a:defRPr sz="2000" b="1"/>
            </a:lvl2pPr>
            <a:lvl3pPr marL="913028" indent="0">
              <a:buNone/>
              <a:defRPr sz="1800" b="1"/>
            </a:lvl3pPr>
            <a:lvl4pPr marL="1369526" indent="0">
              <a:buNone/>
              <a:defRPr sz="1600" b="1"/>
            </a:lvl4pPr>
            <a:lvl5pPr marL="1826054" indent="0">
              <a:buNone/>
              <a:defRPr sz="1600" b="1"/>
            </a:lvl5pPr>
            <a:lvl6pPr marL="2282523" indent="0">
              <a:buNone/>
              <a:defRPr sz="1600" b="1"/>
            </a:lvl6pPr>
            <a:lvl7pPr marL="2738993" indent="0">
              <a:buNone/>
              <a:defRPr sz="1600" b="1"/>
            </a:lvl7pPr>
            <a:lvl8pPr marL="3195520" indent="0">
              <a:buNone/>
              <a:defRPr sz="1600" b="1"/>
            </a:lvl8pPr>
            <a:lvl9pPr marL="365203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98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0" indent="0">
              <a:buNone/>
              <a:defRPr sz="2000" b="1"/>
            </a:lvl2pPr>
            <a:lvl3pPr marL="913028" indent="0">
              <a:buNone/>
              <a:defRPr sz="1800" b="1"/>
            </a:lvl3pPr>
            <a:lvl4pPr marL="1369526" indent="0">
              <a:buNone/>
              <a:defRPr sz="1600" b="1"/>
            </a:lvl4pPr>
            <a:lvl5pPr marL="1826054" indent="0">
              <a:buNone/>
              <a:defRPr sz="1600" b="1"/>
            </a:lvl5pPr>
            <a:lvl6pPr marL="2282523" indent="0">
              <a:buNone/>
              <a:defRPr sz="1600" b="1"/>
            </a:lvl6pPr>
            <a:lvl7pPr marL="2738993" indent="0">
              <a:buNone/>
              <a:defRPr sz="1600" b="1"/>
            </a:lvl7pPr>
            <a:lvl8pPr marL="3195520" indent="0">
              <a:buNone/>
              <a:defRPr sz="1600" b="1"/>
            </a:lvl8pPr>
            <a:lvl9pPr marL="365203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9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946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07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3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31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4" y="204811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62" y="20487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470" indent="0">
              <a:buNone/>
              <a:defRPr sz="1200"/>
            </a:lvl2pPr>
            <a:lvl3pPr marL="913028" indent="0">
              <a:buNone/>
              <a:defRPr sz="1000"/>
            </a:lvl3pPr>
            <a:lvl4pPr marL="1369526" indent="0">
              <a:buNone/>
              <a:defRPr sz="900"/>
            </a:lvl4pPr>
            <a:lvl5pPr marL="1826054" indent="0">
              <a:buNone/>
              <a:defRPr sz="900"/>
            </a:lvl5pPr>
            <a:lvl6pPr marL="2282523" indent="0">
              <a:buNone/>
              <a:defRPr sz="900"/>
            </a:lvl6pPr>
            <a:lvl7pPr marL="2738993" indent="0">
              <a:buNone/>
              <a:defRPr sz="900"/>
            </a:lvl7pPr>
            <a:lvl8pPr marL="3195520" indent="0">
              <a:buNone/>
              <a:defRPr sz="900"/>
            </a:lvl8pPr>
            <a:lvl9pPr marL="365203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485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99" y="360047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9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470" indent="0">
              <a:buNone/>
              <a:defRPr sz="2800"/>
            </a:lvl2pPr>
            <a:lvl3pPr marL="913028" indent="0">
              <a:buNone/>
              <a:defRPr sz="2400"/>
            </a:lvl3pPr>
            <a:lvl4pPr marL="1369526" indent="0">
              <a:buNone/>
              <a:defRPr sz="2000"/>
            </a:lvl4pPr>
            <a:lvl5pPr marL="1826054" indent="0">
              <a:buNone/>
              <a:defRPr sz="2000"/>
            </a:lvl5pPr>
            <a:lvl6pPr marL="2282523" indent="0">
              <a:buNone/>
              <a:defRPr sz="2000"/>
            </a:lvl6pPr>
            <a:lvl7pPr marL="2738993" indent="0">
              <a:buNone/>
              <a:defRPr sz="2000"/>
            </a:lvl7pPr>
            <a:lvl8pPr marL="3195520" indent="0">
              <a:buNone/>
              <a:defRPr sz="2000"/>
            </a:lvl8pPr>
            <a:lvl9pPr marL="3652035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99" y="402558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470" indent="0">
              <a:buNone/>
              <a:defRPr sz="1200"/>
            </a:lvl2pPr>
            <a:lvl3pPr marL="913028" indent="0">
              <a:buNone/>
              <a:defRPr sz="1000"/>
            </a:lvl3pPr>
            <a:lvl4pPr marL="1369526" indent="0">
              <a:buNone/>
              <a:defRPr sz="900"/>
            </a:lvl4pPr>
            <a:lvl5pPr marL="1826054" indent="0">
              <a:buNone/>
              <a:defRPr sz="900"/>
            </a:lvl5pPr>
            <a:lvl6pPr marL="2282523" indent="0">
              <a:buNone/>
              <a:defRPr sz="900"/>
            </a:lvl6pPr>
            <a:lvl7pPr marL="2738993" indent="0">
              <a:buNone/>
              <a:defRPr sz="900"/>
            </a:lvl7pPr>
            <a:lvl8pPr marL="3195520" indent="0">
              <a:buNone/>
              <a:defRPr sz="900"/>
            </a:lvl8pPr>
            <a:lvl9pPr marL="365203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173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81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551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99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99" y="2701627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26" indent="0" algn="ctr">
              <a:buNone/>
              <a:defRPr sz="1500"/>
            </a:lvl2pPr>
            <a:lvl3pPr marL="684712" indent="0" algn="ctr">
              <a:buNone/>
              <a:defRPr sz="1400"/>
            </a:lvl3pPr>
            <a:lvl4pPr marL="1027068" indent="0" algn="ctr">
              <a:buNone/>
              <a:defRPr sz="1200"/>
            </a:lvl4pPr>
            <a:lvl5pPr marL="1369424" indent="0" algn="ctr">
              <a:buNone/>
              <a:defRPr sz="1200"/>
            </a:lvl5pPr>
            <a:lvl6pPr marL="1711811" indent="0" algn="ctr">
              <a:buNone/>
              <a:defRPr sz="1200"/>
            </a:lvl6pPr>
            <a:lvl7pPr marL="2054135" indent="0" algn="ctr">
              <a:buNone/>
              <a:defRPr sz="1200"/>
            </a:lvl7pPr>
            <a:lvl8pPr marL="2396460" indent="0" algn="ctr">
              <a:buNone/>
              <a:defRPr sz="1200"/>
            </a:lvl8pPr>
            <a:lvl9pPr marL="273878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961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89" rIns="68486" bIns="34289" rtlCol="0" anchor="ctr"/>
          <a:lstStyle/>
          <a:p>
            <a:pPr algn="ctr" defTabSz="684712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243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89" rIns="68486" bIns="34289" rtlCol="0" anchor="ctr"/>
          <a:lstStyle/>
          <a:p>
            <a:pPr algn="ctr" defTabSz="684712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626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89" rIns="68486" bIns="34289" rtlCol="0" anchor="ctr"/>
          <a:lstStyle/>
          <a:p>
            <a:pPr algn="ctr" defTabSz="684712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406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790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46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6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7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27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38" y="2701552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09" indent="0" algn="ctr">
              <a:buNone/>
              <a:defRPr sz="1500"/>
            </a:lvl2pPr>
            <a:lvl3pPr marL="684491" indent="0" algn="ctr">
              <a:buNone/>
              <a:defRPr sz="1400"/>
            </a:lvl3pPr>
            <a:lvl4pPr marL="1026737" indent="0" algn="ctr">
              <a:buNone/>
              <a:defRPr sz="1200"/>
            </a:lvl4pPr>
            <a:lvl5pPr marL="1368982" indent="0" algn="ctr">
              <a:buNone/>
              <a:defRPr sz="1200"/>
            </a:lvl5pPr>
            <a:lvl6pPr marL="1711265" indent="0" algn="ctr">
              <a:buNone/>
              <a:defRPr sz="1200"/>
            </a:lvl6pPr>
            <a:lvl7pPr marL="2053472" indent="0" algn="ctr">
              <a:buNone/>
              <a:defRPr sz="1200"/>
            </a:lvl7pPr>
            <a:lvl8pPr marL="2395680" indent="0" algn="ctr">
              <a:buNone/>
              <a:defRPr sz="1200"/>
            </a:lvl8pPr>
            <a:lvl9pPr marL="273788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312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844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26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26" indent="0">
              <a:buNone/>
              <a:defRPr sz="1500" b="1"/>
            </a:lvl2pPr>
            <a:lvl3pPr marL="684712" indent="0">
              <a:buNone/>
              <a:defRPr sz="1400" b="1"/>
            </a:lvl3pPr>
            <a:lvl4pPr marL="1027068" indent="0">
              <a:buNone/>
              <a:defRPr sz="1200" b="1"/>
            </a:lvl4pPr>
            <a:lvl5pPr marL="1369424" indent="0">
              <a:buNone/>
              <a:defRPr sz="1200" b="1"/>
            </a:lvl5pPr>
            <a:lvl6pPr marL="1711811" indent="0">
              <a:buNone/>
              <a:defRPr sz="1200" b="1"/>
            </a:lvl6pPr>
            <a:lvl7pPr marL="2054135" indent="0">
              <a:buNone/>
              <a:defRPr sz="1200" b="1"/>
            </a:lvl7pPr>
            <a:lvl8pPr marL="2396460" indent="0">
              <a:buNone/>
              <a:defRPr sz="1200" b="1"/>
            </a:lvl8pPr>
            <a:lvl9pPr marL="27387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6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26" indent="0">
              <a:buNone/>
              <a:defRPr sz="1500" b="1"/>
            </a:lvl2pPr>
            <a:lvl3pPr marL="684712" indent="0">
              <a:buNone/>
              <a:defRPr sz="1400" b="1"/>
            </a:lvl3pPr>
            <a:lvl4pPr marL="1027068" indent="0">
              <a:buNone/>
              <a:defRPr sz="1200" b="1"/>
            </a:lvl4pPr>
            <a:lvl5pPr marL="1369424" indent="0">
              <a:buNone/>
              <a:defRPr sz="1200" b="1"/>
            </a:lvl5pPr>
            <a:lvl6pPr marL="1711811" indent="0">
              <a:buNone/>
              <a:defRPr sz="1200" b="1"/>
            </a:lvl6pPr>
            <a:lvl7pPr marL="2054135" indent="0">
              <a:buNone/>
              <a:defRPr sz="1200" b="1"/>
            </a:lvl7pPr>
            <a:lvl8pPr marL="2396460" indent="0">
              <a:buNone/>
              <a:defRPr sz="1200" b="1"/>
            </a:lvl8pPr>
            <a:lvl9pPr marL="27387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147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866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732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3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26" indent="0">
              <a:buNone/>
              <a:defRPr sz="1100"/>
            </a:lvl2pPr>
            <a:lvl3pPr marL="684712" indent="0">
              <a:buNone/>
              <a:defRPr sz="900"/>
            </a:lvl3pPr>
            <a:lvl4pPr marL="1027068" indent="0">
              <a:buNone/>
              <a:defRPr sz="800"/>
            </a:lvl4pPr>
            <a:lvl5pPr marL="1369424" indent="0">
              <a:buNone/>
              <a:defRPr sz="800"/>
            </a:lvl5pPr>
            <a:lvl6pPr marL="1711811" indent="0">
              <a:buNone/>
              <a:defRPr sz="800"/>
            </a:lvl6pPr>
            <a:lvl7pPr marL="2054135" indent="0">
              <a:buNone/>
              <a:defRPr sz="800"/>
            </a:lvl7pPr>
            <a:lvl8pPr marL="2396460" indent="0">
              <a:buNone/>
              <a:defRPr sz="800"/>
            </a:lvl8pPr>
            <a:lvl9pPr marL="27387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789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3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26" indent="0">
              <a:buNone/>
              <a:defRPr sz="2100"/>
            </a:lvl2pPr>
            <a:lvl3pPr marL="684712" indent="0">
              <a:buNone/>
              <a:defRPr sz="1800"/>
            </a:lvl3pPr>
            <a:lvl4pPr marL="1027068" indent="0">
              <a:buNone/>
              <a:defRPr sz="1500"/>
            </a:lvl4pPr>
            <a:lvl5pPr marL="1369424" indent="0">
              <a:buNone/>
              <a:defRPr sz="1500"/>
            </a:lvl5pPr>
            <a:lvl6pPr marL="1711811" indent="0">
              <a:buNone/>
              <a:defRPr sz="1500"/>
            </a:lvl6pPr>
            <a:lvl7pPr marL="2054135" indent="0">
              <a:buNone/>
              <a:defRPr sz="1500"/>
            </a:lvl7pPr>
            <a:lvl8pPr marL="2396460" indent="0">
              <a:buNone/>
              <a:defRPr sz="1500"/>
            </a:lvl8pPr>
            <a:lvl9pPr marL="2738786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26" indent="0">
              <a:buNone/>
              <a:defRPr sz="1100"/>
            </a:lvl2pPr>
            <a:lvl3pPr marL="684712" indent="0">
              <a:buNone/>
              <a:defRPr sz="900"/>
            </a:lvl3pPr>
            <a:lvl4pPr marL="1027068" indent="0">
              <a:buNone/>
              <a:defRPr sz="800"/>
            </a:lvl4pPr>
            <a:lvl5pPr marL="1369424" indent="0">
              <a:buNone/>
              <a:defRPr sz="800"/>
            </a:lvl5pPr>
            <a:lvl6pPr marL="1711811" indent="0">
              <a:buNone/>
              <a:defRPr sz="800"/>
            </a:lvl6pPr>
            <a:lvl7pPr marL="2054135" indent="0">
              <a:buNone/>
              <a:defRPr sz="800"/>
            </a:lvl7pPr>
            <a:lvl8pPr marL="2396460" indent="0">
              <a:buNone/>
              <a:defRPr sz="800"/>
            </a:lvl8pPr>
            <a:lvl9pPr marL="27387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797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4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0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0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989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09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9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748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58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602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383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9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98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3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479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968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57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287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43" indent="0">
              <a:buNone/>
              <a:defRPr sz="1500" b="1"/>
            </a:lvl2pPr>
            <a:lvl3pPr marL="684933" indent="0">
              <a:buNone/>
              <a:defRPr sz="1400" b="1"/>
            </a:lvl3pPr>
            <a:lvl4pPr marL="1027400" indent="0">
              <a:buNone/>
              <a:defRPr sz="1200" b="1"/>
            </a:lvl4pPr>
            <a:lvl5pPr marL="1369866" indent="0">
              <a:buNone/>
              <a:defRPr sz="1200" b="1"/>
            </a:lvl5pPr>
            <a:lvl6pPr marL="1712357" indent="0">
              <a:buNone/>
              <a:defRPr sz="1200" b="1"/>
            </a:lvl6pPr>
            <a:lvl7pPr marL="2054798" indent="0">
              <a:buNone/>
              <a:defRPr sz="1200" b="1"/>
            </a:lvl7pPr>
            <a:lvl8pPr marL="2397240" indent="0">
              <a:buNone/>
              <a:defRPr sz="1200" b="1"/>
            </a:lvl8pPr>
            <a:lvl9pPr marL="273968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2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43" indent="0">
              <a:buNone/>
              <a:defRPr sz="1500" b="1"/>
            </a:lvl2pPr>
            <a:lvl3pPr marL="684933" indent="0">
              <a:buNone/>
              <a:defRPr sz="1400" b="1"/>
            </a:lvl3pPr>
            <a:lvl4pPr marL="1027400" indent="0">
              <a:buNone/>
              <a:defRPr sz="1200" b="1"/>
            </a:lvl4pPr>
            <a:lvl5pPr marL="1369866" indent="0">
              <a:buNone/>
              <a:defRPr sz="1200" b="1"/>
            </a:lvl5pPr>
            <a:lvl6pPr marL="1712357" indent="0">
              <a:buNone/>
              <a:defRPr sz="1200" b="1"/>
            </a:lvl6pPr>
            <a:lvl7pPr marL="2054798" indent="0">
              <a:buNone/>
              <a:defRPr sz="1200" b="1"/>
            </a:lvl7pPr>
            <a:lvl8pPr marL="2397240" indent="0">
              <a:buNone/>
              <a:defRPr sz="1200" b="1"/>
            </a:lvl8pPr>
            <a:lvl9pPr marL="273968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324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508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260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2" y="2049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505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443" indent="0">
              <a:buNone/>
              <a:defRPr sz="900"/>
            </a:lvl2pPr>
            <a:lvl3pPr marL="684933" indent="0">
              <a:buNone/>
              <a:defRPr sz="800"/>
            </a:lvl3pPr>
            <a:lvl4pPr marL="1027400" indent="0">
              <a:buNone/>
              <a:defRPr sz="700"/>
            </a:lvl4pPr>
            <a:lvl5pPr marL="1369866" indent="0">
              <a:buNone/>
              <a:defRPr sz="700"/>
            </a:lvl5pPr>
            <a:lvl6pPr marL="1712357" indent="0">
              <a:buNone/>
              <a:defRPr sz="700"/>
            </a:lvl6pPr>
            <a:lvl7pPr marL="2054798" indent="0">
              <a:buNone/>
              <a:defRPr sz="700"/>
            </a:lvl7pPr>
            <a:lvl8pPr marL="2397240" indent="0">
              <a:buNone/>
              <a:defRPr sz="700"/>
            </a:lvl8pPr>
            <a:lvl9pPr marL="273968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175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9" y="3600658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9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443" indent="0">
              <a:buNone/>
              <a:defRPr sz="2100"/>
            </a:lvl2pPr>
            <a:lvl3pPr marL="684933" indent="0">
              <a:buNone/>
              <a:defRPr sz="1800"/>
            </a:lvl3pPr>
            <a:lvl4pPr marL="1027400" indent="0">
              <a:buNone/>
              <a:defRPr sz="1500"/>
            </a:lvl4pPr>
            <a:lvl5pPr marL="1369866" indent="0">
              <a:buNone/>
              <a:defRPr sz="1500"/>
            </a:lvl5pPr>
            <a:lvl6pPr marL="1712357" indent="0">
              <a:buNone/>
              <a:defRPr sz="1500"/>
            </a:lvl6pPr>
            <a:lvl7pPr marL="2054798" indent="0">
              <a:buNone/>
              <a:defRPr sz="1500"/>
            </a:lvl7pPr>
            <a:lvl8pPr marL="2397240" indent="0">
              <a:buNone/>
              <a:defRPr sz="1500"/>
            </a:lvl8pPr>
            <a:lvl9pPr marL="2739683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9" y="402577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443" indent="0">
              <a:buNone/>
              <a:defRPr sz="900"/>
            </a:lvl2pPr>
            <a:lvl3pPr marL="684933" indent="0">
              <a:buNone/>
              <a:defRPr sz="800"/>
            </a:lvl3pPr>
            <a:lvl4pPr marL="1027400" indent="0">
              <a:buNone/>
              <a:defRPr sz="700"/>
            </a:lvl4pPr>
            <a:lvl5pPr marL="1369866" indent="0">
              <a:buNone/>
              <a:defRPr sz="700"/>
            </a:lvl5pPr>
            <a:lvl6pPr marL="1712357" indent="0">
              <a:buNone/>
              <a:defRPr sz="700"/>
            </a:lvl6pPr>
            <a:lvl7pPr marL="2054798" indent="0">
              <a:buNone/>
              <a:defRPr sz="700"/>
            </a:lvl7pPr>
            <a:lvl8pPr marL="2397240" indent="0">
              <a:buNone/>
              <a:defRPr sz="700"/>
            </a:lvl8pPr>
            <a:lvl9pPr marL="273968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881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438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78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78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5/16/2018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54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40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2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73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99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5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09" indent="0">
              <a:buNone/>
              <a:defRPr sz="1500" b="1"/>
            </a:lvl2pPr>
            <a:lvl3pPr marL="684491" indent="0">
              <a:buNone/>
              <a:defRPr sz="1400" b="1"/>
            </a:lvl3pPr>
            <a:lvl4pPr marL="1026737" indent="0">
              <a:buNone/>
              <a:defRPr sz="1200" b="1"/>
            </a:lvl4pPr>
            <a:lvl5pPr marL="1368982" indent="0">
              <a:buNone/>
              <a:defRPr sz="1200" b="1"/>
            </a:lvl5pPr>
            <a:lvl6pPr marL="1711265" indent="0">
              <a:buNone/>
              <a:defRPr sz="1200" b="1"/>
            </a:lvl6pPr>
            <a:lvl7pPr marL="2053472" indent="0">
              <a:buNone/>
              <a:defRPr sz="1200" b="1"/>
            </a:lvl7pPr>
            <a:lvl8pPr marL="2395680" indent="0">
              <a:buNone/>
              <a:defRPr sz="1200" b="1"/>
            </a:lvl8pPr>
            <a:lvl9pPr marL="273788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5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09" indent="0">
              <a:buNone/>
              <a:defRPr sz="1500" b="1"/>
            </a:lvl2pPr>
            <a:lvl3pPr marL="684491" indent="0">
              <a:buNone/>
              <a:defRPr sz="1400" b="1"/>
            </a:lvl3pPr>
            <a:lvl4pPr marL="1026737" indent="0">
              <a:buNone/>
              <a:defRPr sz="1200" b="1"/>
            </a:lvl4pPr>
            <a:lvl5pPr marL="1368982" indent="0">
              <a:buNone/>
              <a:defRPr sz="1200" b="1"/>
            </a:lvl5pPr>
            <a:lvl6pPr marL="1711265" indent="0">
              <a:buNone/>
              <a:defRPr sz="1200" b="1"/>
            </a:lvl6pPr>
            <a:lvl7pPr marL="2053472" indent="0">
              <a:buNone/>
              <a:defRPr sz="1200" b="1"/>
            </a:lvl7pPr>
            <a:lvl8pPr marL="2395680" indent="0">
              <a:buNone/>
              <a:defRPr sz="1200" b="1"/>
            </a:lvl8pPr>
            <a:lvl9pPr marL="273788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57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69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61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5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09" indent="0">
              <a:buNone/>
              <a:defRPr sz="1100"/>
            </a:lvl2pPr>
            <a:lvl3pPr marL="684491" indent="0">
              <a:buNone/>
              <a:defRPr sz="900"/>
            </a:lvl3pPr>
            <a:lvl4pPr marL="1026737" indent="0">
              <a:buNone/>
              <a:defRPr sz="800"/>
            </a:lvl4pPr>
            <a:lvl5pPr marL="1368982" indent="0">
              <a:buNone/>
              <a:defRPr sz="800"/>
            </a:lvl5pPr>
            <a:lvl6pPr marL="1711265" indent="0">
              <a:buNone/>
              <a:defRPr sz="800"/>
            </a:lvl6pPr>
            <a:lvl7pPr marL="2053472" indent="0">
              <a:buNone/>
              <a:defRPr sz="800"/>
            </a:lvl7pPr>
            <a:lvl8pPr marL="2395680" indent="0">
              <a:buNone/>
              <a:defRPr sz="800"/>
            </a:lvl8pPr>
            <a:lvl9pPr marL="273788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6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209" indent="0">
              <a:buNone/>
              <a:defRPr sz="2100"/>
            </a:lvl2pPr>
            <a:lvl3pPr marL="684491" indent="0">
              <a:buNone/>
              <a:defRPr sz="1800"/>
            </a:lvl3pPr>
            <a:lvl4pPr marL="1026737" indent="0">
              <a:buNone/>
              <a:defRPr sz="1500"/>
            </a:lvl4pPr>
            <a:lvl5pPr marL="1368982" indent="0">
              <a:buNone/>
              <a:defRPr sz="1500"/>
            </a:lvl5pPr>
            <a:lvl6pPr marL="1711265" indent="0">
              <a:buNone/>
              <a:defRPr sz="1500"/>
            </a:lvl6pPr>
            <a:lvl7pPr marL="2053472" indent="0">
              <a:buNone/>
              <a:defRPr sz="1500"/>
            </a:lvl7pPr>
            <a:lvl8pPr marL="2395680" indent="0">
              <a:buNone/>
              <a:defRPr sz="1500"/>
            </a:lvl8pPr>
            <a:lvl9pPr marL="273788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5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09" indent="0">
              <a:buNone/>
              <a:defRPr sz="1100"/>
            </a:lvl2pPr>
            <a:lvl3pPr marL="684491" indent="0">
              <a:buNone/>
              <a:defRPr sz="900"/>
            </a:lvl3pPr>
            <a:lvl4pPr marL="1026737" indent="0">
              <a:buNone/>
              <a:defRPr sz="800"/>
            </a:lvl4pPr>
            <a:lvl5pPr marL="1368982" indent="0">
              <a:buNone/>
              <a:defRPr sz="800"/>
            </a:lvl5pPr>
            <a:lvl6pPr marL="1711265" indent="0">
              <a:buNone/>
              <a:defRPr sz="800"/>
            </a:lvl6pPr>
            <a:lvl7pPr marL="2053472" indent="0">
              <a:buNone/>
              <a:defRPr sz="800"/>
            </a:lvl7pPr>
            <a:lvl8pPr marL="2395680" indent="0">
              <a:buNone/>
              <a:defRPr sz="800"/>
            </a:lvl8pPr>
            <a:lvl9pPr marL="273788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56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85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9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9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93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5013" y="18"/>
            <a:ext cx="6938897" cy="5143499"/>
          </a:xfrm>
          <a:custGeom>
            <a:avLst/>
            <a:gdLst>
              <a:gd name="connsiteX0" fmla="*/ 0 w 9251863"/>
              <a:gd name="connsiteY0" fmla="*/ 0 h 6857999"/>
              <a:gd name="connsiteX1" fmla="*/ 9251863 w 9251863"/>
              <a:gd name="connsiteY1" fmla="*/ 0 h 6857999"/>
              <a:gd name="connsiteX2" fmla="*/ 2384383 w 9251863"/>
              <a:gd name="connsiteY2" fmla="*/ 6857999 h 6857999"/>
              <a:gd name="connsiteX3" fmla="*/ 0 w 925186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1863" h="6857999">
                <a:moveTo>
                  <a:pt x="0" y="0"/>
                </a:moveTo>
                <a:lnTo>
                  <a:pt x="9251863" y="0"/>
                </a:lnTo>
                <a:lnTo>
                  <a:pt x="2384383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714511" y="0"/>
            <a:ext cx="7429500" cy="5143500"/>
            <a:chOff x="2286000" y="0"/>
            <a:chExt cx="9906000" cy="6858000"/>
          </a:xfrm>
          <a:solidFill>
            <a:schemeClr val="accent1">
              <a:lumMod val="75000"/>
            </a:schemeClr>
          </a:solidFill>
        </p:grpSpPr>
        <p:sp>
          <p:nvSpPr>
            <p:cNvPr id="4" name="Right Triangle 3"/>
            <p:cNvSpPr/>
            <p:nvPr/>
          </p:nvSpPr>
          <p:spPr>
            <a:xfrm flipH="1">
              <a:off x="2286000" y="0"/>
              <a:ext cx="6879160" cy="685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2762"/>
              <a:endParaRPr lang="id-ID" sz="1100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165160" y="0"/>
              <a:ext cx="30268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2762"/>
              <a:endParaRPr lang="id-ID" sz="11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166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25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25" y="2701627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147" indent="0" algn="ctr">
              <a:buNone/>
              <a:defRPr sz="1500"/>
            </a:lvl2pPr>
            <a:lvl3pPr marL="682485" indent="0" algn="ctr">
              <a:buNone/>
              <a:defRPr sz="1400"/>
            </a:lvl3pPr>
            <a:lvl4pPr marL="1023728" indent="0" algn="ctr">
              <a:buNone/>
              <a:defRPr sz="1200"/>
            </a:lvl4pPr>
            <a:lvl5pPr marL="1364970" indent="0" algn="ctr">
              <a:buNone/>
              <a:defRPr sz="1200"/>
            </a:lvl5pPr>
            <a:lvl6pPr marL="1706309" indent="0" algn="ctr">
              <a:buNone/>
              <a:defRPr sz="1200"/>
            </a:lvl6pPr>
            <a:lvl7pPr marL="2047454" indent="0" algn="ctr">
              <a:buNone/>
              <a:defRPr sz="1200"/>
            </a:lvl7pPr>
            <a:lvl8pPr marL="2388600" indent="0" algn="ctr">
              <a:buNone/>
              <a:defRPr sz="1200"/>
            </a:lvl8pPr>
            <a:lvl9pPr marL="272982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8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89" tIns="34289" rIns="68289" bIns="34289" rtlCol="0" anchor="ctr"/>
          <a:lstStyle/>
          <a:p>
            <a:pPr algn="ctr" defTabSz="682485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74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89" tIns="34289" rIns="68289" bIns="34289" rtlCol="0" anchor="ctr"/>
          <a:lstStyle/>
          <a:p>
            <a:pPr algn="ctr" defTabSz="682485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06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89" tIns="34289" rIns="68289" bIns="34289" rtlCol="0" anchor="ctr"/>
          <a:lstStyle/>
          <a:p>
            <a:pPr algn="ctr" defTabSz="682485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101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05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55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6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1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4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37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9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63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74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8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98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9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31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47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63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803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495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11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26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35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26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147" indent="0">
              <a:buNone/>
              <a:defRPr sz="1500" b="1"/>
            </a:lvl2pPr>
            <a:lvl3pPr marL="682485" indent="0">
              <a:buNone/>
              <a:defRPr sz="1400" b="1"/>
            </a:lvl3pPr>
            <a:lvl4pPr marL="1023728" indent="0">
              <a:buNone/>
              <a:defRPr sz="1200" b="1"/>
            </a:lvl4pPr>
            <a:lvl5pPr marL="1364970" indent="0">
              <a:buNone/>
              <a:defRPr sz="1200" b="1"/>
            </a:lvl5pPr>
            <a:lvl6pPr marL="1706309" indent="0">
              <a:buNone/>
              <a:defRPr sz="1200" b="1"/>
            </a:lvl6pPr>
            <a:lvl7pPr marL="2047454" indent="0">
              <a:buNone/>
              <a:defRPr sz="1200" b="1"/>
            </a:lvl7pPr>
            <a:lvl8pPr marL="2388600" indent="0">
              <a:buNone/>
              <a:defRPr sz="1200" b="1"/>
            </a:lvl8pPr>
            <a:lvl9pPr marL="272982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6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147" indent="0">
              <a:buNone/>
              <a:defRPr sz="1500" b="1"/>
            </a:lvl2pPr>
            <a:lvl3pPr marL="682485" indent="0">
              <a:buNone/>
              <a:defRPr sz="1400" b="1"/>
            </a:lvl3pPr>
            <a:lvl4pPr marL="1023728" indent="0">
              <a:buNone/>
              <a:defRPr sz="1200" b="1"/>
            </a:lvl4pPr>
            <a:lvl5pPr marL="1364970" indent="0">
              <a:buNone/>
              <a:defRPr sz="1200" b="1"/>
            </a:lvl5pPr>
            <a:lvl6pPr marL="1706309" indent="0">
              <a:buNone/>
              <a:defRPr sz="1200" b="1"/>
            </a:lvl6pPr>
            <a:lvl7pPr marL="2047454" indent="0">
              <a:buNone/>
              <a:defRPr sz="1200" b="1"/>
            </a:lvl7pPr>
            <a:lvl8pPr marL="2388600" indent="0">
              <a:buNone/>
              <a:defRPr sz="1200" b="1"/>
            </a:lvl8pPr>
            <a:lvl9pPr marL="272982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75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28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31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1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147" indent="0">
              <a:buNone/>
              <a:defRPr sz="1100"/>
            </a:lvl2pPr>
            <a:lvl3pPr marL="682485" indent="0">
              <a:buNone/>
              <a:defRPr sz="900"/>
            </a:lvl3pPr>
            <a:lvl4pPr marL="1023728" indent="0">
              <a:buNone/>
              <a:defRPr sz="800"/>
            </a:lvl4pPr>
            <a:lvl5pPr marL="1364970" indent="0">
              <a:buNone/>
              <a:defRPr sz="800"/>
            </a:lvl5pPr>
            <a:lvl6pPr marL="1706309" indent="0">
              <a:buNone/>
              <a:defRPr sz="800"/>
            </a:lvl6pPr>
            <a:lvl7pPr marL="2047454" indent="0">
              <a:buNone/>
              <a:defRPr sz="800"/>
            </a:lvl7pPr>
            <a:lvl8pPr marL="2388600" indent="0">
              <a:buNone/>
              <a:defRPr sz="800"/>
            </a:lvl8pPr>
            <a:lvl9pPr marL="272982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90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1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147" indent="0">
              <a:buNone/>
              <a:defRPr sz="2100"/>
            </a:lvl2pPr>
            <a:lvl3pPr marL="682485" indent="0">
              <a:buNone/>
              <a:defRPr sz="1800"/>
            </a:lvl3pPr>
            <a:lvl4pPr marL="1023728" indent="0">
              <a:buNone/>
              <a:defRPr sz="1500"/>
            </a:lvl4pPr>
            <a:lvl5pPr marL="1364970" indent="0">
              <a:buNone/>
              <a:defRPr sz="1500"/>
            </a:lvl5pPr>
            <a:lvl6pPr marL="1706309" indent="0">
              <a:buNone/>
              <a:defRPr sz="1500"/>
            </a:lvl6pPr>
            <a:lvl7pPr marL="2047454" indent="0">
              <a:buNone/>
              <a:defRPr sz="1500"/>
            </a:lvl7pPr>
            <a:lvl8pPr marL="2388600" indent="0">
              <a:buNone/>
              <a:defRPr sz="1500"/>
            </a:lvl8pPr>
            <a:lvl9pPr marL="2729823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147" indent="0">
              <a:buNone/>
              <a:defRPr sz="1100"/>
            </a:lvl2pPr>
            <a:lvl3pPr marL="682485" indent="0">
              <a:buNone/>
              <a:defRPr sz="900"/>
            </a:lvl3pPr>
            <a:lvl4pPr marL="1023728" indent="0">
              <a:buNone/>
              <a:defRPr sz="800"/>
            </a:lvl4pPr>
            <a:lvl5pPr marL="1364970" indent="0">
              <a:buNone/>
              <a:defRPr sz="800"/>
            </a:lvl5pPr>
            <a:lvl6pPr marL="1706309" indent="0">
              <a:buNone/>
              <a:defRPr sz="800"/>
            </a:lvl6pPr>
            <a:lvl7pPr marL="2047454" indent="0">
              <a:buNone/>
              <a:defRPr sz="800"/>
            </a:lvl7pPr>
            <a:lvl8pPr marL="2388600" indent="0">
              <a:buNone/>
              <a:defRPr sz="800"/>
            </a:lvl8pPr>
            <a:lvl9pPr marL="272982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30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29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8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8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73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23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23" y="2701627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237" indent="0" algn="ctr">
              <a:buNone/>
              <a:defRPr sz="1500"/>
            </a:lvl2pPr>
            <a:lvl3pPr marL="682655" indent="0" algn="ctr">
              <a:buNone/>
              <a:defRPr sz="1400"/>
            </a:lvl3pPr>
            <a:lvl4pPr marL="1023983" indent="0" algn="ctr">
              <a:buNone/>
              <a:defRPr sz="1200"/>
            </a:lvl4pPr>
            <a:lvl5pPr marL="1365310" indent="0" algn="ctr">
              <a:buNone/>
              <a:defRPr sz="1200"/>
            </a:lvl5pPr>
            <a:lvl6pPr marL="1706729" indent="0" algn="ctr">
              <a:buNone/>
              <a:defRPr sz="1200"/>
            </a:lvl6pPr>
            <a:lvl7pPr marL="2047964" indent="0" algn="ctr">
              <a:buNone/>
              <a:defRPr sz="1200"/>
            </a:lvl7pPr>
            <a:lvl8pPr marL="2389200" indent="0" algn="ctr">
              <a:buNone/>
              <a:defRPr sz="1200"/>
            </a:lvl8pPr>
            <a:lvl9pPr marL="273050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13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4" tIns="34289" rIns="68304" bIns="34289" rtlCol="0" anchor="ctr"/>
          <a:lstStyle/>
          <a:p>
            <a:pPr algn="ctr" defTabSz="682655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76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4" tIns="34289" rIns="68304" bIns="34289" rtlCol="0" anchor="ctr"/>
          <a:lstStyle/>
          <a:p>
            <a:pPr algn="ctr" defTabSz="682655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47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04" tIns="34289" rIns="68304" bIns="34289" rtlCol="0" anchor="ctr"/>
          <a:lstStyle/>
          <a:p>
            <a:pPr algn="ctr" defTabSz="682655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9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78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54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6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2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3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53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67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79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9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0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110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53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26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237" indent="0">
              <a:buNone/>
              <a:defRPr sz="1500" b="1"/>
            </a:lvl2pPr>
            <a:lvl3pPr marL="682655" indent="0">
              <a:buNone/>
              <a:defRPr sz="1400" b="1"/>
            </a:lvl3pPr>
            <a:lvl4pPr marL="1023983" indent="0">
              <a:buNone/>
              <a:defRPr sz="1200" b="1"/>
            </a:lvl4pPr>
            <a:lvl5pPr marL="1365310" indent="0">
              <a:buNone/>
              <a:defRPr sz="1200" b="1"/>
            </a:lvl5pPr>
            <a:lvl6pPr marL="1706729" indent="0">
              <a:buNone/>
              <a:defRPr sz="1200" b="1"/>
            </a:lvl6pPr>
            <a:lvl7pPr marL="2047964" indent="0">
              <a:buNone/>
              <a:defRPr sz="1200" b="1"/>
            </a:lvl7pPr>
            <a:lvl8pPr marL="2389200" indent="0">
              <a:buNone/>
              <a:defRPr sz="1200" b="1"/>
            </a:lvl8pPr>
            <a:lvl9pPr marL="273050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6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237" indent="0">
              <a:buNone/>
              <a:defRPr sz="1500" b="1"/>
            </a:lvl2pPr>
            <a:lvl3pPr marL="682655" indent="0">
              <a:buNone/>
              <a:defRPr sz="1400" b="1"/>
            </a:lvl3pPr>
            <a:lvl4pPr marL="1023983" indent="0">
              <a:buNone/>
              <a:defRPr sz="1200" b="1"/>
            </a:lvl4pPr>
            <a:lvl5pPr marL="1365310" indent="0">
              <a:buNone/>
              <a:defRPr sz="1200" b="1"/>
            </a:lvl5pPr>
            <a:lvl6pPr marL="1706729" indent="0">
              <a:buNone/>
              <a:defRPr sz="1200" b="1"/>
            </a:lvl6pPr>
            <a:lvl7pPr marL="2047964" indent="0">
              <a:buNone/>
              <a:defRPr sz="1200" b="1"/>
            </a:lvl7pPr>
            <a:lvl8pPr marL="2389200" indent="0">
              <a:buNone/>
              <a:defRPr sz="1200" b="1"/>
            </a:lvl8pPr>
            <a:lvl9pPr marL="273050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865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75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237" indent="0">
              <a:buNone/>
              <a:defRPr sz="1100"/>
            </a:lvl2pPr>
            <a:lvl3pPr marL="682655" indent="0">
              <a:buNone/>
              <a:defRPr sz="900"/>
            </a:lvl3pPr>
            <a:lvl4pPr marL="1023983" indent="0">
              <a:buNone/>
              <a:defRPr sz="800"/>
            </a:lvl4pPr>
            <a:lvl5pPr marL="1365310" indent="0">
              <a:buNone/>
              <a:defRPr sz="800"/>
            </a:lvl5pPr>
            <a:lvl6pPr marL="1706729" indent="0">
              <a:buNone/>
              <a:defRPr sz="800"/>
            </a:lvl6pPr>
            <a:lvl7pPr marL="2047964" indent="0">
              <a:buNone/>
              <a:defRPr sz="800"/>
            </a:lvl7pPr>
            <a:lvl8pPr marL="2389200" indent="0">
              <a:buNone/>
              <a:defRPr sz="800"/>
            </a:lvl8pPr>
            <a:lvl9pPr marL="273050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25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9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237" indent="0">
              <a:buNone/>
              <a:defRPr sz="2100"/>
            </a:lvl2pPr>
            <a:lvl3pPr marL="682655" indent="0">
              <a:buNone/>
              <a:defRPr sz="1800"/>
            </a:lvl3pPr>
            <a:lvl4pPr marL="1023983" indent="0">
              <a:buNone/>
              <a:defRPr sz="1500"/>
            </a:lvl4pPr>
            <a:lvl5pPr marL="1365310" indent="0">
              <a:buNone/>
              <a:defRPr sz="1500"/>
            </a:lvl5pPr>
            <a:lvl6pPr marL="1706729" indent="0">
              <a:buNone/>
              <a:defRPr sz="1500"/>
            </a:lvl6pPr>
            <a:lvl7pPr marL="2047964" indent="0">
              <a:buNone/>
              <a:defRPr sz="1500"/>
            </a:lvl7pPr>
            <a:lvl8pPr marL="2389200" indent="0">
              <a:buNone/>
              <a:defRPr sz="1500"/>
            </a:lvl8pPr>
            <a:lvl9pPr marL="2730503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237" indent="0">
              <a:buNone/>
              <a:defRPr sz="1100"/>
            </a:lvl2pPr>
            <a:lvl3pPr marL="682655" indent="0">
              <a:buNone/>
              <a:defRPr sz="900"/>
            </a:lvl3pPr>
            <a:lvl4pPr marL="1023983" indent="0">
              <a:buNone/>
              <a:defRPr sz="800"/>
            </a:lvl4pPr>
            <a:lvl5pPr marL="1365310" indent="0">
              <a:buNone/>
              <a:defRPr sz="800"/>
            </a:lvl5pPr>
            <a:lvl6pPr marL="1706729" indent="0">
              <a:buNone/>
              <a:defRPr sz="800"/>
            </a:lvl6pPr>
            <a:lvl7pPr marL="2047964" indent="0">
              <a:buNone/>
              <a:defRPr sz="800"/>
            </a:lvl7pPr>
            <a:lvl8pPr marL="2389200" indent="0">
              <a:buNone/>
              <a:defRPr sz="800"/>
            </a:lvl8pPr>
            <a:lvl9pPr marL="273050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2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543" indent="0">
              <a:buNone/>
              <a:defRPr sz="1500" b="1"/>
            </a:lvl2pPr>
            <a:lvl3pPr marL="683196" indent="0">
              <a:buNone/>
              <a:defRPr sz="1400" b="1"/>
            </a:lvl3pPr>
            <a:lvl4pPr marL="1024799" indent="0">
              <a:buNone/>
              <a:defRPr sz="1200" b="1"/>
            </a:lvl4pPr>
            <a:lvl5pPr marL="1366391" indent="0">
              <a:buNone/>
              <a:defRPr sz="1200" b="1"/>
            </a:lvl5pPr>
            <a:lvl6pPr marL="1708037" indent="0">
              <a:buNone/>
              <a:defRPr sz="1200" b="1"/>
            </a:lvl6pPr>
            <a:lvl7pPr marL="2049586" indent="0">
              <a:buNone/>
              <a:defRPr sz="1200" b="1"/>
            </a:lvl7pPr>
            <a:lvl8pPr marL="2391122" indent="0">
              <a:buNone/>
              <a:defRPr sz="1200" b="1"/>
            </a:lvl8pPr>
            <a:lvl9pPr marL="273269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6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543" indent="0">
              <a:buNone/>
              <a:defRPr sz="1500" b="1"/>
            </a:lvl2pPr>
            <a:lvl3pPr marL="683196" indent="0">
              <a:buNone/>
              <a:defRPr sz="1400" b="1"/>
            </a:lvl3pPr>
            <a:lvl4pPr marL="1024799" indent="0">
              <a:buNone/>
              <a:defRPr sz="1200" b="1"/>
            </a:lvl4pPr>
            <a:lvl5pPr marL="1366391" indent="0">
              <a:buNone/>
              <a:defRPr sz="1200" b="1"/>
            </a:lvl5pPr>
            <a:lvl6pPr marL="1708037" indent="0">
              <a:buNone/>
              <a:defRPr sz="1200" b="1"/>
            </a:lvl6pPr>
            <a:lvl7pPr marL="2049586" indent="0">
              <a:buNone/>
              <a:defRPr sz="1200" b="1"/>
            </a:lvl7pPr>
            <a:lvl8pPr marL="2391122" indent="0">
              <a:buNone/>
              <a:defRPr sz="1200" b="1"/>
            </a:lvl8pPr>
            <a:lvl9pPr marL="273269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78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6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6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48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20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20" y="2701627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435" indent="0" algn="ctr">
              <a:buNone/>
              <a:defRPr sz="1500"/>
            </a:lvl2pPr>
            <a:lvl3pPr marL="683029" indent="0" algn="ctr">
              <a:buNone/>
              <a:defRPr sz="1400"/>
            </a:lvl3pPr>
            <a:lvl4pPr marL="1024544" indent="0" algn="ctr">
              <a:buNone/>
              <a:defRPr sz="1200"/>
            </a:lvl4pPr>
            <a:lvl5pPr marL="1366058" indent="0" algn="ctr">
              <a:buNone/>
              <a:defRPr sz="1200"/>
            </a:lvl5pPr>
            <a:lvl6pPr marL="1707653" indent="0" algn="ctr">
              <a:buNone/>
              <a:defRPr sz="1200"/>
            </a:lvl6pPr>
            <a:lvl7pPr marL="2049086" indent="0" algn="ctr">
              <a:buNone/>
              <a:defRPr sz="1200"/>
            </a:lvl7pPr>
            <a:lvl8pPr marL="2390520" indent="0" algn="ctr">
              <a:buNone/>
              <a:defRPr sz="1200"/>
            </a:lvl8pPr>
            <a:lvl9pPr marL="273199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76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37" tIns="34289" rIns="68337" bIns="34289" rtlCol="0" anchor="ctr"/>
          <a:lstStyle/>
          <a:p>
            <a:pPr algn="ctr" defTabSz="683029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83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37" tIns="34289" rIns="68337" bIns="34289" rtlCol="0" anchor="ctr"/>
          <a:lstStyle/>
          <a:p>
            <a:pPr algn="ctr" defTabSz="683029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56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37" tIns="34289" rIns="68337" bIns="34289" rtlCol="0" anchor="ctr"/>
          <a:lstStyle/>
          <a:p>
            <a:pPr algn="ctr" defTabSz="683029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32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21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54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6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6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76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90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0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19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020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456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26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435" indent="0">
              <a:buNone/>
              <a:defRPr sz="1500" b="1"/>
            </a:lvl2pPr>
            <a:lvl3pPr marL="683029" indent="0">
              <a:buNone/>
              <a:defRPr sz="1400" b="1"/>
            </a:lvl3pPr>
            <a:lvl4pPr marL="1024544" indent="0">
              <a:buNone/>
              <a:defRPr sz="1200" b="1"/>
            </a:lvl4pPr>
            <a:lvl5pPr marL="1366058" indent="0">
              <a:buNone/>
              <a:defRPr sz="1200" b="1"/>
            </a:lvl5pPr>
            <a:lvl6pPr marL="1707653" indent="0">
              <a:buNone/>
              <a:defRPr sz="1200" b="1"/>
            </a:lvl6pPr>
            <a:lvl7pPr marL="2049086" indent="0">
              <a:buNone/>
              <a:defRPr sz="1200" b="1"/>
            </a:lvl7pPr>
            <a:lvl8pPr marL="2390520" indent="0">
              <a:buNone/>
              <a:defRPr sz="1200" b="1"/>
            </a:lvl8pPr>
            <a:lvl9pPr marL="273199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6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435" indent="0">
              <a:buNone/>
              <a:defRPr sz="1500" b="1"/>
            </a:lvl2pPr>
            <a:lvl3pPr marL="683029" indent="0">
              <a:buNone/>
              <a:defRPr sz="1400" b="1"/>
            </a:lvl3pPr>
            <a:lvl4pPr marL="1024544" indent="0">
              <a:buNone/>
              <a:defRPr sz="1200" b="1"/>
            </a:lvl4pPr>
            <a:lvl5pPr marL="1366058" indent="0">
              <a:buNone/>
              <a:defRPr sz="1200" b="1"/>
            </a:lvl5pPr>
            <a:lvl6pPr marL="1707653" indent="0">
              <a:buNone/>
              <a:defRPr sz="1200" b="1"/>
            </a:lvl6pPr>
            <a:lvl7pPr marL="2049086" indent="0">
              <a:buNone/>
              <a:defRPr sz="1200" b="1"/>
            </a:lvl7pPr>
            <a:lvl8pPr marL="2390520" indent="0">
              <a:buNone/>
              <a:defRPr sz="1200" b="1"/>
            </a:lvl8pPr>
            <a:lvl9pPr marL="273199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22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5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589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46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435" indent="0">
              <a:buNone/>
              <a:defRPr sz="1100"/>
            </a:lvl2pPr>
            <a:lvl3pPr marL="683029" indent="0">
              <a:buNone/>
              <a:defRPr sz="900"/>
            </a:lvl3pPr>
            <a:lvl4pPr marL="1024544" indent="0">
              <a:buNone/>
              <a:defRPr sz="800"/>
            </a:lvl4pPr>
            <a:lvl5pPr marL="1366058" indent="0">
              <a:buNone/>
              <a:defRPr sz="800"/>
            </a:lvl5pPr>
            <a:lvl6pPr marL="1707653" indent="0">
              <a:buNone/>
              <a:defRPr sz="800"/>
            </a:lvl6pPr>
            <a:lvl7pPr marL="2049086" indent="0">
              <a:buNone/>
              <a:defRPr sz="800"/>
            </a:lvl7pPr>
            <a:lvl8pPr marL="2390520" indent="0">
              <a:buNone/>
              <a:defRPr sz="800"/>
            </a:lvl8pPr>
            <a:lvl9pPr marL="273199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02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435" indent="0">
              <a:buNone/>
              <a:defRPr sz="2100"/>
            </a:lvl2pPr>
            <a:lvl3pPr marL="683029" indent="0">
              <a:buNone/>
              <a:defRPr sz="1800"/>
            </a:lvl3pPr>
            <a:lvl4pPr marL="1024544" indent="0">
              <a:buNone/>
              <a:defRPr sz="1500"/>
            </a:lvl4pPr>
            <a:lvl5pPr marL="1366058" indent="0">
              <a:buNone/>
              <a:defRPr sz="1500"/>
            </a:lvl5pPr>
            <a:lvl6pPr marL="1707653" indent="0">
              <a:buNone/>
              <a:defRPr sz="1500"/>
            </a:lvl6pPr>
            <a:lvl7pPr marL="2049086" indent="0">
              <a:buNone/>
              <a:defRPr sz="1500"/>
            </a:lvl7pPr>
            <a:lvl8pPr marL="2390520" indent="0">
              <a:buNone/>
              <a:defRPr sz="1500"/>
            </a:lvl8pPr>
            <a:lvl9pPr marL="273199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435" indent="0">
              <a:buNone/>
              <a:defRPr sz="1100"/>
            </a:lvl2pPr>
            <a:lvl3pPr marL="683029" indent="0">
              <a:buNone/>
              <a:defRPr sz="900"/>
            </a:lvl3pPr>
            <a:lvl4pPr marL="1024544" indent="0">
              <a:buNone/>
              <a:defRPr sz="800"/>
            </a:lvl4pPr>
            <a:lvl5pPr marL="1366058" indent="0">
              <a:buNone/>
              <a:defRPr sz="800"/>
            </a:lvl5pPr>
            <a:lvl6pPr marL="1707653" indent="0">
              <a:buNone/>
              <a:defRPr sz="800"/>
            </a:lvl6pPr>
            <a:lvl7pPr marL="2049086" indent="0">
              <a:buNone/>
              <a:defRPr sz="800"/>
            </a:lvl7pPr>
            <a:lvl8pPr marL="2390520" indent="0">
              <a:buNone/>
              <a:defRPr sz="800"/>
            </a:lvl8pPr>
            <a:lvl9pPr marL="273199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63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536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18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7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71" y="2701602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597" indent="0" algn="ctr">
              <a:buNone/>
              <a:defRPr sz="1500"/>
            </a:lvl2pPr>
            <a:lvl3pPr marL="683335" indent="0" algn="ctr">
              <a:buNone/>
              <a:defRPr sz="1400"/>
            </a:lvl3pPr>
            <a:lvl4pPr marL="1025003" indent="0" algn="ctr">
              <a:buNone/>
              <a:defRPr sz="1200"/>
            </a:lvl4pPr>
            <a:lvl5pPr marL="1366670" indent="0" algn="ctr">
              <a:buNone/>
              <a:defRPr sz="1200"/>
            </a:lvl5pPr>
            <a:lvl6pPr marL="1708409" indent="0" algn="ctr">
              <a:buNone/>
              <a:defRPr sz="1200"/>
            </a:lvl6pPr>
            <a:lvl7pPr marL="2050004" indent="0" algn="ctr">
              <a:buNone/>
              <a:defRPr sz="1200"/>
            </a:lvl7pPr>
            <a:lvl8pPr marL="2391600" indent="0" algn="ctr">
              <a:buNone/>
              <a:defRPr sz="1200"/>
            </a:lvl8pPr>
            <a:lvl9pPr marL="273322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533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4" tIns="34289" rIns="68364" bIns="34289" rtlCol="0" anchor="ctr"/>
          <a:lstStyle/>
          <a:p>
            <a:pPr algn="ctr" defTabSz="683335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19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4" tIns="34289" rIns="68364" bIns="34289" rtlCol="0" anchor="ctr"/>
          <a:lstStyle/>
          <a:p>
            <a:pPr algn="ctr" defTabSz="683335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639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4" tIns="34289" rIns="68364" bIns="34289" rtlCol="0" anchor="ctr"/>
          <a:lstStyle/>
          <a:p>
            <a:pPr algn="ctr" defTabSz="683335"/>
            <a:endParaRPr lang="en-US" sz="14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2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396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63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48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4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3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0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66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84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00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32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72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411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1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597" indent="0">
              <a:buNone/>
              <a:defRPr sz="1500" b="1"/>
            </a:lvl2pPr>
            <a:lvl3pPr marL="683335" indent="0">
              <a:buNone/>
              <a:defRPr sz="1400" b="1"/>
            </a:lvl3pPr>
            <a:lvl4pPr marL="1025003" indent="0">
              <a:buNone/>
              <a:defRPr sz="1200" b="1"/>
            </a:lvl4pPr>
            <a:lvl5pPr marL="1366670" indent="0">
              <a:buNone/>
              <a:defRPr sz="1200" b="1"/>
            </a:lvl5pPr>
            <a:lvl6pPr marL="1708409" indent="0">
              <a:buNone/>
              <a:defRPr sz="1200" b="1"/>
            </a:lvl6pPr>
            <a:lvl7pPr marL="2050004" indent="0">
              <a:buNone/>
              <a:defRPr sz="1200" b="1"/>
            </a:lvl7pPr>
            <a:lvl8pPr marL="2391600" indent="0">
              <a:buNone/>
              <a:defRPr sz="1200" b="1"/>
            </a:lvl8pPr>
            <a:lvl9pPr marL="273322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1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597" indent="0">
              <a:buNone/>
              <a:defRPr sz="1500" b="1"/>
            </a:lvl2pPr>
            <a:lvl3pPr marL="683335" indent="0">
              <a:buNone/>
              <a:defRPr sz="1400" b="1"/>
            </a:lvl3pPr>
            <a:lvl4pPr marL="1025003" indent="0">
              <a:buNone/>
              <a:defRPr sz="1200" b="1"/>
            </a:lvl4pPr>
            <a:lvl5pPr marL="1366670" indent="0">
              <a:buNone/>
              <a:defRPr sz="1200" b="1"/>
            </a:lvl5pPr>
            <a:lvl6pPr marL="1708409" indent="0">
              <a:buNone/>
              <a:defRPr sz="1200" b="1"/>
            </a:lvl6pPr>
            <a:lvl7pPr marL="2050004" indent="0">
              <a:buNone/>
              <a:defRPr sz="1200" b="1"/>
            </a:lvl7pPr>
            <a:lvl8pPr marL="2391600" indent="0">
              <a:buNone/>
              <a:defRPr sz="1200" b="1"/>
            </a:lvl8pPr>
            <a:lvl9pPr marL="273322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11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885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724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3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597" indent="0">
              <a:buNone/>
              <a:defRPr sz="1100"/>
            </a:lvl2pPr>
            <a:lvl3pPr marL="683335" indent="0">
              <a:buNone/>
              <a:defRPr sz="900"/>
            </a:lvl3pPr>
            <a:lvl4pPr marL="1025003" indent="0">
              <a:buNone/>
              <a:defRPr sz="800"/>
            </a:lvl4pPr>
            <a:lvl5pPr marL="1366670" indent="0">
              <a:buNone/>
              <a:defRPr sz="800"/>
            </a:lvl5pPr>
            <a:lvl6pPr marL="1708409" indent="0">
              <a:buNone/>
              <a:defRPr sz="800"/>
            </a:lvl6pPr>
            <a:lvl7pPr marL="2050004" indent="0">
              <a:buNone/>
              <a:defRPr sz="800"/>
            </a:lvl7pPr>
            <a:lvl8pPr marL="2391600" indent="0">
              <a:buNone/>
              <a:defRPr sz="800"/>
            </a:lvl8pPr>
            <a:lvl9pPr marL="273322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561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3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597" indent="0">
              <a:buNone/>
              <a:defRPr sz="2100"/>
            </a:lvl2pPr>
            <a:lvl3pPr marL="683335" indent="0">
              <a:buNone/>
              <a:defRPr sz="1800"/>
            </a:lvl3pPr>
            <a:lvl4pPr marL="1025003" indent="0">
              <a:buNone/>
              <a:defRPr sz="1500"/>
            </a:lvl4pPr>
            <a:lvl5pPr marL="1366670" indent="0">
              <a:buNone/>
              <a:defRPr sz="1500"/>
            </a:lvl5pPr>
            <a:lvl6pPr marL="1708409" indent="0">
              <a:buNone/>
              <a:defRPr sz="1500"/>
            </a:lvl6pPr>
            <a:lvl7pPr marL="2050004" indent="0">
              <a:buNone/>
              <a:defRPr sz="1500"/>
            </a:lvl7pPr>
            <a:lvl8pPr marL="2391600" indent="0">
              <a:buNone/>
              <a:defRPr sz="1500"/>
            </a:lvl8pPr>
            <a:lvl9pPr marL="2733223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1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597" indent="0">
              <a:buNone/>
              <a:defRPr sz="1100"/>
            </a:lvl2pPr>
            <a:lvl3pPr marL="683335" indent="0">
              <a:buNone/>
              <a:defRPr sz="900"/>
            </a:lvl3pPr>
            <a:lvl4pPr marL="1025003" indent="0">
              <a:buNone/>
              <a:defRPr sz="800"/>
            </a:lvl4pPr>
            <a:lvl5pPr marL="1366670" indent="0">
              <a:buNone/>
              <a:defRPr sz="800"/>
            </a:lvl5pPr>
            <a:lvl6pPr marL="1708409" indent="0">
              <a:buNone/>
              <a:defRPr sz="800"/>
            </a:lvl6pPr>
            <a:lvl7pPr marL="2050004" indent="0">
              <a:buNone/>
              <a:defRPr sz="800"/>
            </a:lvl7pPr>
            <a:lvl8pPr marL="2391600" indent="0">
              <a:buNone/>
              <a:defRPr sz="800"/>
            </a:lvl8pPr>
            <a:lvl9pPr marL="273322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153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6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0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0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1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04811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95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5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543" indent="0">
              <a:buNone/>
              <a:defRPr sz="900"/>
            </a:lvl2pPr>
            <a:lvl3pPr marL="683196" indent="0">
              <a:buNone/>
              <a:defRPr sz="800"/>
            </a:lvl3pPr>
            <a:lvl4pPr marL="1024799" indent="0">
              <a:buNone/>
              <a:defRPr sz="700"/>
            </a:lvl4pPr>
            <a:lvl5pPr marL="1366391" indent="0">
              <a:buNone/>
              <a:defRPr sz="700"/>
            </a:lvl5pPr>
            <a:lvl6pPr marL="1708037" indent="0">
              <a:buNone/>
              <a:defRPr sz="700"/>
            </a:lvl6pPr>
            <a:lvl7pPr marL="2049586" indent="0">
              <a:buNone/>
              <a:defRPr sz="700"/>
            </a:lvl7pPr>
            <a:lvl8pPr marL="2391122" indent="0">
              <a:buNone/>
              <a:defRPr sz="700"/>
            </a:lvl8pPr>
            <a:lvl9pPr marL="273269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04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38" y="2701552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732" indent="0" algn="ctr">
              <a:buNone/>
              <a:defRPr sz="1500"/>
            </a:lvl2pPr>
            <a:lvl3pPr marL="683590" indent="0" algn="ctr">
              <a:buNone/>
              <a:defRPr sz="1400"/>
            </a:lvl3pPr>
            <a:lvl4pPr marL="1025385" indent="0" algn="ctr">
              <a:buNone/>
              <a:defRPr sz="1200"/>
            </a:lvl4pPr>
            <a:lvl5pPr marL="1367180" indent="0" algn="ctr">
              <a:buNone/>
              <a:defRPr sz="1200"/>
            </a:lvl5pPr>
            <a:lvl6pPr marL="1709039" indent="0" algn="ctr">
              <a:buNone/>
              <a:defRPr sz="1200"/>
            </a:lvl6pPr>
            <a:lvl7pPr marL="2050769" indent="0" algn="ctr">
              <a:buNone/>
              <a:defRPr sz="1200"/>
            </a:lvl7pPr>
            <a:lvl8pPr marL="2392500" indent="0" algn="ctr">
              <a:buNone/>
              <a:defRPr sz="1200"/>
            </a:lvl8pPr>
            <a:lvl9pPr marL="27342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470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05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44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140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7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3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0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07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2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334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9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377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6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732" indent="0">
              <a:buNone/>
              <a:defRPr sz="1500" b="1"/>
            </a:lvl2pPr>
            <a:lvl3pPr marL="683590" indent="0">
              <a:buNone/>
              <a:defRPr sz="1400" b="1"/>
            </a:lvl3pPr>
            <a:lvl4pPr marL="1025385" indent="0">
              <a:buNone/>
              <a:defRPr sz="1200" b="1"/>
            </a:lvl4pPr>
            <a:lvl5pPr marL="1367180" indent="0">
              <a:buNone/>
              <a:defRPr sz="1200" b="1"/>
            </a:lvl5pPr>
            <a:lvl6pPr marL="1709039" indent="0">
              <a:buNone/>
              <a:defRPr sz="1200" b="1"/>
            </a:lvl6pPr>
            <a:lvl7pPr marL="2050769" indent="0">
              <a:buNone/>
              <a:defRPr sz="1200" b="1"/>
            </a:lvl7pPr>
            <a:lvl8pPr marL="2392500" indent="0">
              <a:buNone/>
              <a:defRPr sz="1200" b="1"/>
            </a:lvl8pPr>
            <a:lvl9pPr marL="273424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6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732" indent="0">
              <a:buNone/>
              <a:defRPr sz="1500" b="1"/>
            </a:lvl2pPr>
            <a:lvl3pPr marL="683590" indent="0">
              <a:buNone/>
              <a:defRPr sz="1400" b="1"/>
            </a:lvl3pPr>
            <a:lvl4pPr marL="1025385" indent="0">
              <a:buNone/>
              <a:defRPr sz="1200" b="1"/>
            </a:lvl4pPr>
            <a:lvl5pPr marL="1367180" indent="0">
              <a:buNone/>
              <a:defRPr sz="1200" b="1"/>
            </a:lvl5pPr>
            <a:lvl6pPr marL="1709039" indent="0">
              <a:buNone/>
              <a:defRPr sz="1200" b="1"/>
            </a:lvl6pPr>
            <a:lvl7pPr marL="2050769" indent="0">
              <a:buNone/>
              <a:defRPr sz="1200" b="1"/>
            </a:lvl7pPr>
            <a:lvl8pPr marL="2392500" indent="0">
              <a:buNone/>
              <a:defRPr sz="1200" b="1"/>
            </a:lvl8pPr>
            <a:lvl9pPr marL="273424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498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68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372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8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732" indent="0">
              <a:buNone/>
              <a:defRPr sz="1100"/>
            </a:lvl2pPr>
            <a:lvl3pPr marL="683590" indent="0">
              <a:buNone/>
              <a:defRPr sz="900"/>
            </a:lvl3pPr>
            <a:lvl4pPr marL="1025385" indent="0">
              <a:buNone/>
              <a:defRPr sz="800"/>
            </a:lvl4pPr>
            <a:lvl5pPr marL="1367180" indent="0">
              <a:buNone/>
              <a:defRPr sz="800"/>
            </a:lvl5pPr>
            <a:lvl6pPr marL="1709039" indent="0">
              <a:buNone/>
              <a:defRPr sz="800"/>
            </a:lvl6pPr>
            <a:lvl7pPr marL="2050769" indent="0">
              <a:buNone/>
              <a:defRPr sz="800"/>
            </a:lvl7pPr>
            <a:lvl8pPr marL="2392500" indent="0">
              <a:buNone/>
              <a:defRPr sz="800"/>
            </a:lvl8pPr>
            <a:lvl9pPr marL="273424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683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8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732" indent="0">
              <a:buNone/>
              <a:defRPr sz="2100"/>
            </a:lvl2pPr>
            <a:lvl3pPr marL="683590" indent="0">
              <a:buNone/>
              <a:defRPr sz="1800"/>
            </a:lvl3pPr>
            <a:lvl4pPr marL="1025385" indent="0">
              <a:buNone/>
              <a:defRPr sz="1500"/>
            </a:lvl4pPr>
            <a:lvl5pPr marL="1367180" indent="0">
              <a:buNone/>
              <a:defRPr sz="1500"/>
            </a:lvl5pPr>
            <a:lvl6pPr marL="1709039" indent="0">
              <a:buNone/>
              <a:defRPr sz="1500"/>
            </a:lvl6pPr>
            <a:lvl7pPr marL="2050769" indent="0">
              <a:buNone/>
              <a:defRPr sz="1500"/>
            </a:lvl7pPr>
            <a:lvl8pPr marL="2392500" indent="0">
              <a:buNone/>
              <a:defRPr sz="1500"/>
            </a:lvl8pPr>
            <a:lvl9pPr marL="27342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732" indent="0">
              <a:buNone/>
              <a:defRPr sz="1100"/>
            </a:lvl2pPr>
            <a:lvl3pPr marL="683590" indent="0">
              <a:buNone/>
              <a:defRPr sz="900"/>
            </a:lvl3pPr>
            <a:lvl4pPr marL="1025385" indent="0">
              <a:buNone/>
              <a:defRPr sz="800"/>
            </a:lvl4pPr>
            <a:lvl5pPr marL="1367180" indent="0">
              <a:buNone/>
              <a:defRPr sz="800"/>
            </a:lvl5pPr>
            <a:lvl6pPr marL="1709039" indent="0">
              <a:buNone/>
              <a:defRPr sz="800"/>
            </a:lvl6pPr>
            <a:lvl7pPr marL="2050769" indent="0">
              <a:buNone/>
              <a:defRPr sz="800"/>
            </a:lvl7pPr>
            <a:lvl8pPr marL="2392500" indent="0">
              <a:buNone/>
              <a:defRPr sz="800"/>
            </a:lvl8pPr>
            <a:lvl9pPr marL="273424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643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2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1" y="3600475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543" indent="0">
              <a:buNone/>
              <a:defRPr sz="2100"/>
            </a:lvl2pPr>
            <a:lvl3pPr marL="683196" indent="0">
              <a:buNone/>
              <a:defRPr sz="1800"/>
            </a:lvl3pPr>
            <a:lvl4pPr marL="1024799" indent="0">
              <a:buNone/>
              <a:defRPr sz="1500"/>
            </a:lvl4pPr>
            <a:lvl5pPr marL="1366391" indent="0">
              <a:buNone/>
              <a:defRPr sz="1500"/>
            </a:lvl5pPr>
            <a:lvl6pPr marL="1708037" indent="0">
              <a:buNone/>
              <a:defRPr sz="1500"/>
            </a:lvl6pPr>
            <a:lvl7pPr marL="2049586" indent="0">
              <a:buNone/>
              <a:defRPr sz="1500"/>
            </a:lvl7pPr>
            <a:lvl8pPr marL="2391122" indent="0">
              <a:buNone/>
              <a:defRPr sz="1500"/>
            </a:lvl8pPr>
            <a:lvl9pPr marL="273269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1" y="402566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543" indent="0">
              <a:buNone/>
              <a:defRPr sz="900"/>
            </a:lvl2pPr>
            <a:lvl3pPr marL="683196" indent="0">
              <a:buNone/>
              <a:defRPr sz="800"/>
            </a:lvl3pPr>
            <a:lvl4pPr marL="1024799" indent="0">
              <a:buNone/>
              <a:defRPr sz="700"/>
            </a:lvl4pPr>
            <a:lvl5pPr marL="1366391" indent="0">
              <a:buNone/>
              <a:defRPr sz="700"/>
            </a:lvl5pPr>
            <a:lvl6pPr marL="1708037" indent="0">
              <a:buNone/>
              <a:defRPr sz="700"/>
            </a:lvl6pPr>
            <a:lvl7pPr marL="2049586" indent="0">
              <a:buNone/>
              <a:defRPr sz="700"/>
            </a:lvl7pPr>
            <a:lvl8pPr marL="2391122" indent="0">
              <a:buNone/>
              <a:defRPr sz="700"/>
            </a:lvl8pPr>
            <a:lvl9pPr marL="273269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63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00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35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35" y="2701552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98" indent="0" algn="ctr">
              <a:buNone/>
              <a:defRPr sz="1500"/>
            </a:lvl2pPr>
            <a:lvl3pPr marL="684848" indent="0" algn="ctr">
              <a:buNone/>
              <a:defRPr sz="1400"/>
            </a:lvl3pPr>
            <a:lvl4pPr marL="1027272" indent="0" algn="ctr">
              <a:buNone/>
              <a:defRPr sz="1200"/>
            </a:lvl4pPr>
            <a:lvl5pPr marL="1369696" indent="0" algn="ctr">
              <a:buNone/>
              <a:defRPr sz="1200"/>
            </a:lvl5pPr>
            <a:lvl6pPr marL="1712147" indent="0" algn="ctr">
              <a:buNone/>
              <a:defRPr sz="1200"/>
            </a:lvl6pPr>
            <a:lvl7pPr marL="2054543" indent="0" algn="ctr">
              <a:buNone/>
              <a:defRPr sz="1200"/>
            </a:lvl7pPr>
            <a:lvl8pPr marL="2396940" indent="0" algn="ctr">
              <a:buNone/>
              <a:defRPr sz="1200"/>
            </a:lvl8pPr>
            <a:lvl9pPr marL="273933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37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074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8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2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1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3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04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730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5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98" indent="0">
              <a:buNone/>
              <a:defRPr sz="1500" b="1"/>
            </a:lvl2pPr>
            <a:lvl3pPr marL="684848" indent="0">
              <a:buNone/>
              <a:defRPr sz="1400" b="1"/>
            </a:lvl3pPr>
            <a:lvl4pPr marL="1027272" indent="0">
              <a:buNone/>
              <a:defRPr sz="1200" b="1"/>
            </a:lvl4pPr>
            <a:lvl5pPr marL="1369696" indent="0">
              <a:buNone/>
              <a:defRPr sz="1200" b="1"/>
            </a:lvl5pPr>
            <a:lvl6pPr marL="1712147" indent="0">
              <a:buNone/>
              <a:defRPr sz="1200" b="1"/>
            </a:lvl6pPr>
            <a:lvl7pPr marL="2054543" indent="0">
              <a:buNone/>
              <a:defRPr sz="1200" b="1"/>
            </a:lvl7pPr>
            <a:lvl8pPr marL="2396940" indent="0">
              <a:buNone/>
              <a:defRPr sz="1200" b="1"/>
            </a:lvl8pPr>
            <a:lvl9pPr marL="273933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5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98" indent="0">
              <a:buNone/>
              <a:defRPr sz="1500" b="1"/>
            </a:lvl2pPr>
            <a:lvl3pPr marL="684848" indent="0">
              <a:buNone/>
              <a:defRPr sz="1400" b="1"/>
            </a:lvl3pPr>
            <a:lvl4pPr marL="1027272" indent="0">
              <a:buNone/>
              <a:defRPr sz="1200" b="1"/>
            </a:lvl4pPr>
            <a:lvl5pPr marL="1369696" indent="0">
              <a:buNone/>
              <a:defRPr sz="1200" b="1"/>
            </a:lvl5pPr>
            <a:lvl6pPr marL="1712147" indent="0">
              <a:buNone/>
              <a:defRPr sz="1200" b="1"/>
            </a:lvl6pPr>
            <a:lvl7pPr marL="2054543" indent="0">
              <a:buNone/>
              <a:defRPr sz="1200" b="1"/>
            </a:lvl7pPr>
            <a:lvl8pPr marL="2396940" indent="0">
              <a:buNone/>
              <a:defRPr sz="1200" b="1"/>
            </a:lvl8pPr>
            <a:lvl9pPr marL="273933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917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681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720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4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5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98" indent="0">
              <a:buNone/>
              <a:defRPr sz="1100"/>
            </a:lvl2pPr>
            <a:lvl3pPr marL="684848" indent="0">
              <a:buNone/>
              <a:defRPr sz="900"/>
            </a:lvl3pPr>
            <a:lvl4pPr marL="1027272" indent="0">
              <a:buNone/>
              <a:defRPr sz="800"/>
            </a:lvl4pPr>
            <a:lvl5pPr marL="1369696" indent="0">
              <a:buNone/>
              <a:defRPr sz="800"/>
            </a:lvl5pPr>
            <a:lvl6pPr marL="1712147" indent="0">
              <a:buNone/>
              <a:defRPr sz="800"/>
            </a:lvl6pPr>
            <a:lvl7pPr marL="2054543" indent="0">
              <a:buNone/>
              <a:defRPr sz="800"/>
            </a:lvl7pPr>
            <a:lvl8pPr marL="2396940" indent="0">
              <a:buNone/>
              <a:defRPr sz="800"/>
            </a:lvl8pPr>
            <a:lvl9pPr marL="273933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012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4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98" indent="0">
              <a:buNone/>
              <a:defRPr sz="2100"/>
            </a:lvl2pPr>
            <a:lvl3pPr marL="684848" indent="0">
              <a:buNone/>
              <a:defRPr sz="1800"/>
            </a:lvl3pPr>
            <a:lvl4pPr marL="1027272" indent="0">
              <a:buNone/>
              <a:defRPr sz="1500"/>
            </a:lvl4pPr>
            <a:lvl5pPr marL="1369696" indent="0">
              <a:buNone/>
              <a:defRPr sz="1500"/>
            </a:lvl5pPr>
            <a:lvl6pPr marL="1712147" indent="0">
              <a:buNone/>
              <a:defRPr sz="1500"/>
            </a:lvl6pPr>
            <a:lvl7pPr marL="2054543" indent="0">
              <a:buNone/>
              <a:defRPr sz="1500"/>
            </a:lvl7pPr>
            <a:lvl8pPr marL="2396940" indent="0">
              <a:buNone/>
              <a:defRPr sz="1500"/>
            </a:lvl8pPr>
            <a:lvl9pPr marL="273933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5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98" indent="0">
              <a:buNone/>
              <a:defRPr sz="1100"/>
            </a:lvl2pPr>
            <a:lvl3pPr marL="684848" indent="0">
              <a:buNone/>
              <a:defRPr sz="900"/>
            </a:lvl3pPr>
            <a:lvl4pPr marL="1027272" indent="0">
              <a:buNone/>
              <a:defRPr sz="800"/>
            </a:lvl4pPr>
            <a:lvl5pPr marL="1369696" indent="0">
              <a:buNone/>
              <a:defRPr sz="800"/>
            </a:lvl5pPr>
            <a:lvl6pPr marL="1712147" indent="0">
              <a:buNone/>
              <a:defRPr sz="800"/>
            </a:lvl6pPr>
            <a:lvl7pPr marL="2054543" indent="0">
              <a:buNone/>
              <a:defRPr sz="800"/>
            </a:lvl7pPr>
            <a:lvl8pPr marL="2396940" indent="0">
              <a:buNone/>
              <a:defRPr sz="800"/>
            </a:lvl8pPr>
            <a:lvl9pPr marL="273933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38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71" y="205979"/>
            <a:ext cx="8229601" cy="857250"/>
          </a:xfrm>
          <a:prstGeom prst="rect">
            <a:avLst/>
          </a:prstGeom>
        </p:spPr>
        <p:txBody>
          <a:bodyPr vert="horz" lIns="68340" tIns="34256" rIns="68340" bIns="342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1" y="1200155"/>
            <a:ext cx="8229601" cy="3394472"/>
          </a:xfrm>
          <a:prstGeom prst="rect">
            <a:avLst/>
          </a:prstGeom>
        </p:spPr>
        <p:txBody>
          <a:bodyPr vert="horz" lIns="68340" tIns="34256" rIns="68340" bIns="342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1"/>
            <a:ext cx="2133600" cy="273844"/>
          </a:xfrm>
          <a:prstGeom prst="rect">
            <a:avLst/>
          </a:prstGeom>
        </p:spPr>
        <p:txBody>
          <a:bodyPr vert="horz" lIns="68340" tIns="34256" rIns="68340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196"/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196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4767291"/>
            <a:ext cx="2895600" cy="273844"/>
          </a:xfrm>
          <a:prstGeom prst="rect">
            <a:avLst/>
          </a:prstGeom>
        </p:spPr>
        <p:txBody>
          <a:bodyPr vert="horz" lIns="68340" tIns="34256" rIns="68340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1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91"/>
            <a:ext cx="2133600" cy="273844"/>
          </a:xfrm>
          <a:prstGeom prst="rect">
            <a:avLst/>
          </a:prstGeom>
        </p:spPr>
        <p:txBody>
          <a:bodyPr vert="horz" lIns="68340" tIns="34256" rIns="68340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196"/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1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319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235" indent="-256235" algn="l" defTabSz="683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078" indent="-213534" algn="l" defTabSz="6831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4015" indent="-170831" algn="l" defTabSz="683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5560" indent="-170831" algn="l" defTabSz="683196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7103" indent="-170831" algn="l" defTabSz="683196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8765" indent="-170831" algn="l" defTabSz="683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0350" indent="-170831" algn="l" defTabSz="683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1951" indent="-170831" algn="l" defTabSz="683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609" indent="-170831" algn="l" defTabSz="6831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1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543" algn="l" defTabSz="6831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196" algn="l" defTabSz="6831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799" algn="l" defTabSz="6831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391" algn="l" defTabSz="6831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8037" algn="l" defTabSz="6831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9586" algn="l" defTabSz="6831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1122" algn="l" defTabSz="6831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699" algn="l" defTabSz="6831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51371" tIns="25715" rIns="51371" bIns="2571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51371" tIns="25715" rIns="51371" bIns="2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32"/>
            <a:ext cx="2057400" cy="273844"/>
          </a:xfrm>
          <a:prstGeom prst="rect">
            <a:avLst/>
          </a:prstGeom>
        </p:spPr>
        <p:txBody>
          <a:bodyPr vert="horz" lIns="51371" tIns="25715" rIns="51371" bIns="25715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4712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12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432"/>
            <a:ext cx="3086100" cy="273844"/>
          </a:xfrm>
          <a:prstGeom prst="rect">
            <a:avLst/>
          </a:prstGeom>
        </p:spPr>
        <p:txBody>
          <a:bodyPr vert="horz" lIns="51371" tIns="25715" rIns="51371" bIns="25715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471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32"/>
            <a:ext cx="2057400" cy="273844"/>
          </a:xfrm>
          <a:prstGeom prst="rect">
            <a:avLst/>
          </a:prstGeom>
        </p:spPr>
        <p:txBody>
          <a:bodyPr vert="horz" lIns="51371" tIns="25715" rIns="51371" bIns="25715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4712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1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2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p:txStyles>
    <p:titleStyle>
      <a:lvl1pPr algn="l" defTabSz="684712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171194" indent="-171194" algn="l" defTabSz="6847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513581" indent="-171194" algn="l" defTabSz="684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855905" indent="-171194" algn="l" defTabSz="684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198230" indent="-171194" algn="l" defTabSz="684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1540556" indent="-171194" algn="l" defTabSz="684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1882942" indent="-171194" algn="l" defTabSz="684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298" indent="-171194" algn="l" defTabSz="684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654" indent="-171194" algn="l" defTabSz="684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041" indent="-171194" algn="l" defTabSz="684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26" algn="l" defTabSz="6847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12" algn="l" defTabSz="6847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68" algn="l" defTabSz="6847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24" algn="l" defTabSz="6847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11" algn="l" defTabSz="6847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35" algn="l" defTabSz="6847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460" algn="l" defTabSz="6847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786" algn="l" defTabSz="6847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04" tIns="34289" rIns="6850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504" tIns="34289" rIns="6850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471"/>
            <a:ext cx="2133600" cy="273844"/>
          </a:xfrm>
          <a:prstGeom prst="rect">
            <a:avLst/>
          </a:prstGeom>
        </p:spPr>
        <p:txBody>
          <a:bodyPr vert="horz" lIns="68504" tIns="34289" rIns="6850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443"/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ea typeface="新細明體" pitchFamily="18" charset="-120"/>
              </a:rPr>
              <a:pPr defTabSz="342443"/>
              <a:t>5/16/2018</a:t>
            </a:fld>
            <a:endParaRPr lang="en-US">
              <a:solidFill>
                <a:srgbClr val="DDDEDD">
                  <a:tint val="75000"/>
                </a:srgbClr>
              </a:solidFill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471"/>
            <a:ext cx="2895600" cy="273844"/>
          </a:xfrm>
          <a:prstGeom prst="rect">
            <a:avLst/>
          </a:prstGeom>
        </p:spPr>
        <p:txBody>
          <a:bodyPr vert="horz" lIns="68504" tIns="34289" rIns="6850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443"/>
            <a:endParaRPr lang="en-US">
              <a:solidFill>
                <a:srgbClr val="DDDEDD">
                  <a:tint val="75000"/>
                </a:srgbClr>
              </a:solidFill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471"/>
            <a:ext cx="2133600" cy="273844"/>
          </a:xfrm>
          <a:prstGeom prst="rect">
            <a:avLst/>
          </a:prstGeom>
        </p:spPr>
        <p:txBody>
          <a:bodyPr vert="horz" lIns="68504" tIns="34289" rIns="6850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443"/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ea typeface="新細明體" pitchFamily="18" charset="-120"/>
              </a:rPr>
              <a:pPr defTabSz="342443"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330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34244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868" indent="-256868" algn="l" defTabSz="34244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499" indent="-214058" algn="l" defTabSz="342443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78" indent="-171246" algn="l" defTabSz="342443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620" indent="-171246" algn="l" defTabSz="342443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063" indent="-171246" algn="l" defTabSz="342443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553" indent="-171246" algn="l" defTabSz="34244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020" indent="-171246" algn="l" defTabSz="34244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486" indent="-171246" algn="l" defTabSz="34244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977" indent="-171246" algn="l" defTabSz="34244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43" algn="l" defTabSz="342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33" algn="l" defTabSz="342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00" algn="l" defTabSz="342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866" algn="l" defTabSz="342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357" algn="l" defTabSz="342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798" algn="l" defTabSz="342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240" algn="l" defTabSz="342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683" algn="l" defTabSz="342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465" tIns="34289" rIns="6846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65" tIns="34289" rIns="68465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88"/>
            <a:ext cx="2057400" cy="273844"/>
          </a:xfrm>
          <a:prstGeom prst="rect">
            <a:avLst/>
          </a:prstGeom>
        </p:spPr>
        <p:txBody>
          <a:bodyPr vert="horz" lIns="68465" tIns="34289" rIns="684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91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1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88"/>
            <a:ext cx="3086100" cy="273844"/>
          </a:xfrm>
          <a:prstGeom prst="rect">
            <a:avLst/>
          </a:prstGeom>
        </p:spPr>
        <p:txBody>
          <a:bodyPr vert="horz" lIns="68465" tIns="34289" rIns="684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88"/>
            <a:ext cx="2057400" cy="273844"/>
          </a:xfrm>
          <a:prstGeom prst="rect">
            <a:avLst/>
          </a:prstGeom>
        </p:spPr>
        <p:txBody>
          <a:bodyPr vert="horz" lIns="68465" tIns="34289" rIns="684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91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4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465" tIns="34289" rIns="68465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9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44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42" indent="-171142" algn="l" defTabSz="6844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25" indent="-171142" algn="l" defTabSz="6844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32" indent="-171142" algn="l" defTabSz="6844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40" indent="-171142" algn="l" defTabSz="6844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49" indent="-171142" algn="l" defTabSz="6844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331" indent="-171142" algn="l" defTabSz="6844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77" indent="-171142" algn="l" defTabSz="6844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822" indent="-171142" algn="l" defTabSz="6844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105" indent="-171142" algn="l" defTabSz="6844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09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91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37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82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265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472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80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89" algn="l" defTabSz="68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51226" tIns="25715" rIns="51226" bIns="2571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51226" tIns="25715" rIns="51226" bIns="2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32"/>
            <a:ext cx="2057400" cy="273844"/>
          </a:xfrm>
          <a:prstGeom prst="rect">
            <a:avLst/>
          </a:prstGeom>
        </p:spPr>
        <p:txBody>
          <a:bodyPr vert="horz" lIns="51226" tIns="25715" rIns="51226" bIns="25715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2485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2485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432"/>
            <a:ext cx="3086100" cy="273844"/>
          </a:xfrm>
          <a:prstGeom prst="rect">
            <a:avLst/>
          </a:prstGeom>
        </p:spPr>
        <p:txBody>
          <a:bodyPr vert="horz" lIns="51226" tIns="25715" rIns="51226" bIns="25715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248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32"/>
            <a:ext cx="2057400" cy="273844"/>
          </a:xfrm>
          <a:prstGeom prst="rect">
            <a:avLst/>
          </a:prstGeom>
        </p:spPr>
        <p:txBody>
          <a:bodyPr vert="horz" lIns="51226" tIns="25715" rIns="51226" bIns="25715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2485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24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5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xStyles>
    <p:titleStyle>
      <a:lvl1pPr algn="l" defTabSz="682485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170670" indent="-170670" algn="l" defTabSz="68248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512009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853154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194300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1535447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1876785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028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270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0609" indent="-170670" algn="l" defTabSz="6824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147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485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728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970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309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454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600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823" algn="l" defTabSz="6824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51237" tIns="25715" rIns="51237" bIns="2571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51237" tIns="25715" rIns="51237" bIns="2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32"/>
            <a:ext cx="2057400" cy="273844"/>
          </a:xfrm>
          <a:prstGeom prst="rect">
            <a:avLst/>
          </a:prstGeom>
        </p:spPr>
        <p:txBody>
          <a:bodyPr vert="horz" lIns="51237" tIns="25715" rIns="51237" bIns="25715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2655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2655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432"/>
            <a:ext cx="3086100" cy="273844"/>
          </a:xfrm>
          <a:prstGeom prst="rect">
            <a:avLst/>
          </a:prstGeom>
        </p:spPr>
        <p:txBody>
          <a:bodyPr vert="horz" lIns="51237" tIns="25715" rIns="51237" bIns="25715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265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32"/>
            <a:ext cx="2057400" cy="273844"/>
          </a:xfrm>
          <a:prstGeom prst="rect">
            <a:avLst/>
          </a:prstGeom>
        </p:spPr>
        <p:txBody>
          <a:bodyPr vert="horz" lIns="51237" tIns="25715" rIns="51237" bIns="25715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2655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265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3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l" defTabSz="682655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170710" indent="-170710" algn="l" defTabSz="68265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512129" indent="-170710" algn="l" defTabSz="6826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853364" indent="-170710" algn="l" defTabSz="6826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194600" indent="-170710" algn="l" defTabSz="6826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1535837" indent="-170710" algn="l" defTabSz="6826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1877255" indent="-170710" algn="l" defTabSz="6826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583" indent="-170710" algn="l" defTabSz="6826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910" indent="-170710" algn="l" defTabSz="6826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1329" indent="-170710" algn="l" defTabSz="68265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6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237" algn="l" defTabSz="6826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55" algn="l" defTabSz="6826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83" algn="l" defTabSz="6826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310" algn="l" defTabSz="6826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729" algn="l" defTabSz="6826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964" algn="l" defTabSz="6826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9200" algn="l" defTabSz="6826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0503" algn="l" defTabSz="6826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51262" tIns="25715" rIns="51262" bIns="2571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51262" tIns="25715" rIns="51262" bIns="2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32"/>
            <a:ext cx="2057400" cy="273844"/>
          </a:xfrm>
          <a:prstGeom prst="rect">
            <a:avLst/>
          </a:prstGeom>
        </p:spPr>
        <p:txBody>
          <a:bodyPr vert="horz" lIns="51262" tIns="25715" rIns="51262" bIns="25715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3029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029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432"/>
            <a:ext cx="3086100" cy="273844"/>
          </a:xfrm>
          <a:prstGeom prst="rect">
            <a:avLst/>
          </a:prstGeom>
        </p:spPr>
        <p:txBody>
          <a:bodyPr vert="horz" lIns="51262" tIns="25715" rIns="51262" bIns="25715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302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32"/>
            <a:ext cx="2057400" cy="273844"/>
          </a:xfrm>
          <a:prstGeom prst="rect">
            <a:avLst/>
          </a:prstGeom>
        </p:spPr>
        <p:txBody>
          <a:bodyPr vert="horz" lIns="51262" tIns="25715" rIns="51262" bIns="25715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3029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02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4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xStyles>
    <p:titleStyle>
      <a:lvl1pPr algn="l" defTabSz="683029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170798" indent="-170798" algn="l" defTabSz="6830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512393" indent="-170798" algn="l" defTabSz="6830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853826" indent="-170798" algn="l" defTabSz="6830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195260" indent="-170798" algn="l" defTabSz="6830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1536695" indent="-170798" algn="l" defTabSz="6830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1878289" indent="-170798" algn="l" defTabSz="6830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9804" indent="-170798" algn="l" defTabSz="6830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1318" indent="-170798" algn="l" defTabSz="6830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2913" indent="-170798" algn="l" defTabSz="6830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0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435" algn="l" defTabSz="6830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029" algn="l" defTabSz="6830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544" algn="l" defTabSz="6830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058" algn="l" defTabSz="6830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7653" algn="l" defTabSz="6830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9086" algn="l" defTabSz="6830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0520" algn="l" defTabSz="6830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1999" algn="l" defTabSz="6830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51277" tIns="25715" rIns="51277" bIns="2571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51277" tIns="25715" rIns="51277" bIns="2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08"/>
            <a:ext cx="2057400" cy="273844"/>
          </a:xfrm>
          <a:prstGeom prst="rect">
            <a:avLst/>
          </a:prstGeom>
        </p:spPr>
        <p:txBody>
          <a:bodyPr vert="horz" lIns="51277" tIns="25715" rIns="51277" bIns="25715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3335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335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408"/>
            <a:ext cx="3086100" cy="273844"/>
          </a:xfrm>
          <a:prstGeom prst="rect">
            <a:avLst/>
          </a:prstGeom>
        </p:spPr>
        <p:txBody>
          <a:bodyPr vert="horz" lIns="51277" tIns="25715" rIns="51277" bIns="25715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333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08"/>
            <a:ext cx="2057400" cy="273844"/>
          </a:xfrm>
          <a:prstGeom prst="rect">
            <a:avLst/>
          </a:prstGeom>
        </p:spPr>
        <p:txBody>
          <a:bodyPr vert="horz" lIns="51277" tIns="25715" rIns="51277" bIns="25715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683335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33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3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txStyles>
    <p:titleStyle>
      <a:lvl1pPr algn="l" defTabSz="683335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170870" indent="-170870" algn="l" defTabSz="6833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512609" indent="-170870" algn="l" defTabSz="683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854204" indent="-170870" algn="l" defTabSz="683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195800" indent="-170870" algn="l" defTabSz="683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1537397" indent="-170870" algn="l" defTabSz="683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1879135" indent="-170870" algn="l" defTabSz="683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0803" indent="-170870" algn="l" defTabSz="683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2470" indent="-170870" algn="l" defTabSz="683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4209" indent="-170870" algn="l" defTabSz="6833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597" algn="l" defTabSz="683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335" algn="l" defTabSz="683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003" algn="l" defTabSz="683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670" algn="l" defTabSz="683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8409" algn="l" defTabSz="683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0004" algn="l" defTabSz="683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1600" algn="l" defTabSz="683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3223" algn="l" defTabSz="6833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51298" tIns="25715" rIns="51298" bIns="2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51298" tIns="25715" rIns="51298" bIns="2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06"/>
            <a:ext cx="2057400" cy="273844"/>
          </a:xfrm>
          <a:prstGeom prst="rect">
            <a:avLst/>
          </a:prstGeom>
        </p:spPr>
        <p:txBody>
          <a:bodyPr vert="horz" lIns="51298" tIns="25715" rIns="51298" bIns="2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590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590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306"/>
            <a:ext cx="3086100" cy="273844"/>
          </a:xfrm>
          <a:prstGeom prst="rect">
            <a:avLst/>
          </a:prstGeom>
        </p:spPr>
        <p:txBody>
          <a:bodyPr vert="horz" lIns="51298" tIns="25715" rIns="51298" bIns="2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5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06"/>
            <a:ext cx="2057400" cy="273844"/>
          </a:xfrm>
          <a:prstGeom prst="rect">
            <a:avLst/>
          </a:prstGeom>
        </p:spPr>
        <p:txBody>
          <a:bodyPr vert="horz" lIns="51298" tIns="25715" rIns="51298" bIns="2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590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5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1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359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30" indent="-170930" algn="l" defTabSz="68359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89" indent="-170930" algn="l" defTabSz="6835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519" indent="-170930" algn="l" defTabSz="6835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250" indent="-170930" algn="l" defTabSz="6835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7982" indent="-170930" algn="l" defTabSz="6835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9840" indent="-170930" algn="l" defTabSz="6835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1636" indent="-170930" algn="l" defTabSz="6835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3430" indent="-170930" algn="l" defTabSz="6835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5289" indent="-170930" algn="l" defTabSz="6835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5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732" algn="l" defTabSz="6835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590" algn="l" defTabSz="6835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385" algn="l" defTabSz="6835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180" algn="l" defTabSz="6835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039" algn="l" defTabSz="6835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0769" algn="l" defTabSz="6835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2500" algn="l" defTabSz="6835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4243" algn="l" defTabSz="6835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496" tIns="34289" rIns="6849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96" tIns="34289" rIns="6849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88"/>
            <a:ext cx="2057400" cy="273844"/>
          </a:xfrm>
          <a:prstGeom prst="rect">
            <a:avLst/>
          </a:prstGeom>
        </p:spPr>
        <p:txBody>
          <a:bodyPr vert="horz" lIns="68496" tIns="34289" rIns="6849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48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48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88"/>
            <a:ext cx="3086100" cy="273844"/>
          </a:xfrm>
          <a:prstGeom prst="rect">
            <a:avLst/>
          </a:prstGeom>
        </p:spPr>
        <p:txBody>
          <a:bodyPr vert="horz" lIns="68496" tIns="34289" rIns="6849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88"/>
            <a:ext cx="2057400" cy="273844"/>
          </a:xfrm>
          <a:prstGeom prst="rect">
            <a:avLst/>
          </a:prstGeom>
        </p:spPr>
        <p:txBody>
          <a:bodyPr vert="horz" lIns="68496" tIns="34289" rIns="6849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48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496" tIns="34289" rIns="68496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7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68484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26" indent="-171226" algn="l" defTabSz="68484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77" indent="-171226" algn="l" defTabSz="68484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73" indent="-171226" algn="l" defTabSz="68484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470" indent="-171226" algn="l" defTabSz="68484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868" indent="-171226" algn="l" defTabSz="68484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318" indent="-171226" algn="l" defTabSz="68484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742" indent="-171226" algn="l" defTabSz="68484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166" indent="-171226" algn="l" defTabSz="68484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617" indent="-171226" algn="l" defTabSz="68484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98" algn="l" defTabSz="6848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48" algn="l" defTabSz="6848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272" algn="l" defTabSz="6848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696" algn="l" defTabSz="6848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147" algn="l" defTabSz="6848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543" algn="l" defTabSz="6848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940" algn="l" defTabSz="6848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338" algn="l" defTabSz="6848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18" tIns="45659" rIns="91318" bIns="4565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318" tIns="45659" rIns="91318" bIns="45659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318" tIns="45659" rIns="91318" bIns="4565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765"/>
            <a:fld id="{FFA44DFB-420E-4918-B55B-DCC7F92B23E4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 defTabSz="909765"/>
              <a:t>16/5/2018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1" y="4767288"/>
            <a:ext cx="2895600" cy="273844"/>
          </a:xfrm>
          <a:prstGeom prst="rect">
            <a:avLst/>
          </a:prstGeom>
        </p:spPr>
        <p:txBody>
          <a:bodyPr vert="horz" lIns="91318" tIns="45659" rIns="91318" bIns="4565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765"/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318" tIns="45659" rIns="91318" bIns="4565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765"/>
            <a:fld id="{9DFE792E-5A99-4675-8116-09591210FD2E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 defTabSz="909765"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30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53" indent="-342353" algn="l" defTabSz="91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1" indent="-285323" algn="l" defTabSz="91302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62" indent="-228234" algn="l" defTabSz="91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60" indent="-228234" algn="l" defTabSz="91302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88" indent="-228234" algn="l" defTabSz="91302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57" indent="-228234" algn="l" defTabSz="91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86" indent="-228234" algn="l" defTabSz="91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85" indent="-228234" algn="l" defTabSz="91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83" indent="-228234" algn="l" defTabSz="91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70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28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26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54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23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93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20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35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9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emf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9.xml"/><Relationship Id="rId6" Type="http://schemas.microsoft.com/office/2007/relationships/hdphoto" Target="../media/hdphoto2.wdp"/><Relationship Id="rId5" Type="http://schemas.openxmlformats.org/officeDocument/2006/relationships/image" Target="../media/image67.png"/><Relationship Id="rId4" Type="http://schemas.openxmlformats.org/officeDocument/2006/relationships/image" Target="../media/image6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2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8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7.xml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15.png"/><Relationship Id="rId4" Type="http://schemas.openxmlformats.org/officeDocument/2006/relationships/tags" Target="../tags/tag8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" y="45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" y="45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3" tIns="34289" rIns="68463" bIns="34289" rtlCol="0" anchor="ctr"/>
          <a:lstStyle/>
          <a:p>
            <a:pPr algn="ctr" defTabSz="68447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36" y="4422085"/>
            <a:ext cx="7363778" cy="830996"/>
          </a:xfrm>
          <a:prstGeom prst="rect">
            <a:avLst/>
          </a:prstGeom>
          <a:noFill/>
        </p:spPr>
        <p:txBody>
          <a:bodyPr wrap="square" lIns="68463" tIns="34289" rIns="68463" bIns="34289" rtlCol="0">
            <a:spAutoFit/>
          </a:bodyPr>
          <a:lstStyle/>
          <a:p>
            <a:pPr defTabSz="684474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4474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15" y="4001863"/>
            <a:ext cx="1057520" cy="105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720" y="117328"/>
            <a:ext cx="8833757" cy="484748"/>
          </a:xfrm>
          <a:prstGeom prst="rect">
            <a:avLst/>
          </a:prstGeom>
          <a:noFill/>
        </p:spPr>
        <p:txBody>
          <a:bodyPr wrap="square" lIns="68463" tIns="34289" rIns="68463" bIns="34289" rtlCol="0">
            <a:spAutoFit/>
          </a:bodyPr>
          <a:lstStyle/>
          <a:p>
            <a:pPr algn="ctr" defTabSz="684474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有效建立購物年金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720" y="602074"/>
            <a:ext cx="8833757" cy="392415"/>
          </a:xfrm>
          <a:prstGeom prst="rect">
            <a:avLst/>
          </a:prstGeom>
        </p:spPr>
        <p:txBody>
          <a:bodyPr wrap="square" lIns="68463" tIns="34289" rIns="68463" bIns="34289">
            <a:spAutoFit/>
          </a:bodyPr>
          <a:lstStyle/>
          <a:p>
            <a:pPr algn="ctr" defTabSz="684474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Build Your Shopping Annuity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293068" y="1279279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63" tIns="34289" rIns="68463" bIns="34289">
            <a:spAutoFit/>
          </a:bodyPr>
          <a:lstStyle/>
          <a:p>
            <a:pPr algn="ctr" defTabSz="684474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YK Tam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860095" y="1947284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63" tIns="34289" rIns="68463" bIns="34289">
            <a:spAutoFit/>
          </a:bodyPr>
          <a:lstStyle/>
          <a:p>
            <a:pPr algn="ctr" defTabSz="684474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高級顧問經理級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4474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Director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635949" y="3063762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63" tIns="34289" rIns="68463" bIns="34289">
            <a:spAutoFit/>
          </a:bodyPr>
          <a:lstStyle/>
          <a:p>
            <a:pPr algn="ctr" defTabSz="684474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zh-TW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HK$138,000</a:t>
            </a:r>
          </a:p>
          <a:p>
            <a:pPr algn="ctr" defTabSz="684474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HK$138,000 in 4 Commission weeks</a:t>
            </a:r>
          </a:p>
        </p:txBody>
      </p:sp>
      <p:pic>
        <p:nvPicPr>
          <p:cNvPr id="20" name="Picture 2" descr="M:\Events\Convention\Leadership School\LS2017\Speakers Photo\YK_T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39" y="1279282"/>
            <a:ext cx="2258456" cy="250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/>
          </p:cNvSpPr>
          <p:nvPr/>
        </p:nvSpPr>
        <p:spPr>
          <a:xfrm>
            <a:off x="0" y="693535"/>
            <a:ext cx="9144000" cy="392906"/>
          </a:xfrm>
          <a:prstGeom prst="rect">
            <a:avLst/>
          </a:prstGeom>
        </p:spPr>
        <p:txBody>
          <a:bodyPr vert="horz" lIns="68384" tIns="34289" rIns="68384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2960">
              <a:defRPr/>
            </a:pPr>
            <a:r>
              <a:rPr lang="en-US" sz="4100" cap="all" dirty="0">
                <a:solidFill>
                  <a:srgbClr val="FFFFFF"/>
                </a:solidFill>
                <a:latin typeface="微軟正黑體" pitchFamily="18" charset="0"/>
              </a:rPr>
              <a:t>Differences between Linear income &amp; Residual income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1" y="1638194"/>
            <a:ext cx="0" cy="27783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852877" y="1638237"/>
            <a:ext cx="3297116" cy="364894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Trade personal retail to money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52877" y="2141085"/>
            <a:ext cx="3297116" cy="364894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Linear income growth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2877" y="2643894"/>
            <a:ext cx="3297116" cy="364894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Stop working, income stops.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877" y="3146784"/>
            <a:ext cx="3297116" cy="364894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Wage Income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877" y="3649635"/>
            <a:ext cx="3297116" cy="364894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No time freedom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2877" y="4152486"/>
            <a:ext cx="3297116" cy="364894"/>
          </a:xfrm>
          <a:prstGeom prst="roundRect">
            <a:avLst>
              <a:gd name="adj" fmla="val 8046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Make a living, feel insecure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984870" y="1638237"/>
            <a:ext cx="3297116" cy="364894"/>
          </a:xfrm>
          <a:prstGeom prst="roundRect">
            <a:avLst>
              <a:gd name="adj" fmla="val 8046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Earn from group spending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984870" y="2141085"/>
            <a:ext cx="3297116" cy="364894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Exponential income growth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984870" y="2573978"/>
            <a:ext cx="3297116" cy="453402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00"/>
                </a:solidFill>
                <a:latin typeface="微軟正黑體" pitchFamily="18" charset="0"/>
              </a:rPr>
              <a:t>Change consumption </a:t>
            </a:r>
            <a:r>
              <a:rPr lang="en-US" sz="1500" dirty="0" err="1">
                <a:solidFill>
                  <a:srgbClr val="FFFF00"/>
                </a:solidFill>
                <a:latin typeface="微軟正黑體" pitchFamily="18" charset="0"/>
              </a:rPr>
              <a:t>habits→</a:t>
            </a:r>
            <a:r>
              <a:rPr lang="en-US" altLang="zh-TW" sz="1500" dirty="0" err="1">
                <a:solidFill>
                  <a:srgbClr val="FFFF00"/>
                </a:solidFill>
                <a:latin typeface="微軟正黑體" pitchFamily="18" charset="0"/>
              </a:rPr>
              <a:t>Ongoing</a:t>
            </a:r>
            <a:r>
              <a:rPr lang="en-US" sz="1500" dirty="0">
                <a:solidFill>
                  <a:srgbClr val="FFFF00"/>
                </a:solidFill>
                <a:latin typeface="微軟正黑體" pitchFamily="18" charset="0"/>
              </a:rPr>
              <a:t> income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984870" y="3146784"/>
            <a:ext cx="3297116" cy="364894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Actual asset income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984870" y="3649635"/>
            <a:ext cx="3297116" cy="364894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Time freedom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84870" y="4152486"/>
            <a:ext cx="3297116" cy="364894"/>
          </a:xfrm>
          <a:prstGeom prst="roundRect">
            <a:avLst>
              <a:gd name="adj" fmla="val 8046"/>
            </a:avLst>
          </a:prstGeom>
          <a:solidFill>
            <a:srgbClr val="005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4" tIns="34289" rIns="68384" bIns="34289" rtlCol="0" anchor="ctr"/>
          <a:lstStyle/>
          <a:p>
            <a:pPr algn="ctr" defTabSz="683556"/>
            <a:r>
              <a:rPr lang="en-US" sz="1500" dirty="0">
                <a:solidFill>
                  <a:srgbClr val="FFFFFF"/>
                </a:solidFill>
                <a:latin typeface="微軟正黑體" pitchFamily="18" charset="0"/>
              </a:rPr>
              <a:t> Create your own lifestyle</a:t>
            </a:r>
          </a:p>
        </p:txBody>
      </p:sp>
    </p:spTree>
    <p:extLst>
      <p:ext uri="{BB962C8B-B14F-4D97-AF65-F5344CB8AC3E}">
        <p14:creationId xmlns:p14="http://schemas.microsoft.com/office/powerpoint/2010/main" val="14994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E8BF591-6A22-4729-B02C-49732921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0D93C69-2472-4F3E-A3A3-F5CFF29E0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D98B374A-3757-422B-A01C-DE35827A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" y="0"/>
            <a:ext cx="9119681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A66ADE3-CAD7-4BC1-AD0C-4C26FE7D0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" y="0"/>
            <a:ext cx="9153716" cy="5143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3EE2D7E-A9A8-4A43-8CE2-9127605DDD30}"/>
              </a:ext>
            </a:extLst>
          </p:cNvPr>
          <p:cNvSpPr/>
          <p:nvPr/>
        </p:nvSpPr>
        <p:spPr>
          <a:xfrm>
            <a:off x="13" y="3295726"/>
            <a:ext cx="9131840" cy="1084913"/>
          </a:xfrm>
          <a:prstGeom prst="rect">
            <a:avLst/>
          </a:prstGeom>
          <a:noFill/>
        </p:spPr>
        <p:txBody>
          <a:bodyPr wrap="square" lIns="68486" tIns="34289" rIns="68486" bIns="34289">
            <a:spAutoFit/>
          </a:bodyPr>
          <a:lstStyle/>
          <a:p>
            <a:pPr algn="ctr" defTabSz="684729"/>
            <a:r>
              <a:rPr lang="en-US" sz="6600" b="1" dirty="0">
                <a:solidFill>
                  <a:srgbClr val="262626"/>
                </a:solidFill>
                <a:effectLst>
                  <a:outerShdw dist="38100" dir="2700000" algn="bl" rotWithShape="0">
                    <a:srgbClr val="5B9BD5"/>
                  </a:outerShdw>
                </a:effectLst>
              </a:rPr>
              <a:t>We wait for SO long!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BD52FE3D-1218-46C6-9662-F229F804D59B}"/>
              </a:ext>
            </a:extLst>
          </p:cNvPr>
          <p:cNvSpPr/>
          <p:nvPr/>
        </p:nvSpPr>
        <p:spPr>
          <a:xfrm>
            <a:off x="12231" y="1473111"/>
            <a:ext cx="9119681" cy="1915909"/>
          </a:xfrm>
          <a:prstGeom prst="rect">
            <a:avLst/>
          </a:prstGeom>
          <a:noFill/>
        </p:spPr>
        <p:txBody>
          <a:bodyPr wrap="square" lIns="68486" tIns="34289" rIns="68486" bIns="34289">
            <a:spAutoFit/>
          </a:bodyPr>
          <a:lstStyle/>
          <a:p>
            <a:pPr algn="ctr" defTabSz="684729"/>
            <a:r>
              <a:rPr lang="en-US" sz="6000" dirty="0">
                <a:solidFill>
                  <a:srgbClr val="4472C4"/>
                </a:solidFill>
                <a:effectLst>
                  <a:reflection blurRad="6350" stA="53000" endA="300" endPos="35500" dir="5400000" sy="-90000" algn="bl" rotWithShape="0"/>
                </a:effectLst>
              </a:rPr>
              <a:t>It’s hard to </a:t>
            </a:r>
          </a:p>
          <a:p>
            <a:pPr algn="ctr" defTabSz="684729"/>
            <a:r>
              <a:rPr lang="en-US" sz="6000" dirty="0">
                <a:solidFill>
                  <a:srgbClr val="4472C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change consumption habit.</a:t>
            </a:r>
          </a:p>
        </p:txBody>
      </p:sp>
    </p:spTree>
    <p:extLst>
      <p:ext uri="{BB962C8B-B14F-4D97-AF65-F5344CB8AC3E}">
        <p14:creationId xmlns:p14="http://schemas.microsoft.com/office/powerpoint/2010/main" val="34444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48848" y="1379312"/>
            <a:ext cx="2458113" cy="1113761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Sahale Trail Mix, </a:t>
            </a:r>
            <a:r>
              <a:rPr lang="en-US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1.5 oz. (Pack of 9)</a:t>
            </a:r>
          </a:p>
          <a:p>
            <a:pPr algn="ctr" defTabSz="512918"/>
            <a:endParaRPr lang="en-US" sz="2300" dirty="0">
              <a:solidFill>
                <a:srgbClr val="FFFFFF"/>
              </a:solidFill>
              <a:latin typeface="微軟正黑體" pitchFamily="18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solidFill>
            <a:schemeClr val="bg1">
              <a:lumMod val="65000"/>
              <a:lumOff val="35000"/>
            </a:schemeClr>
          </a:solidFill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534E5F-CA30-9945-9E18-01DBC5A497EF}"/>
              </a:ext>
            </a:extLst>
          </p:cNvPr>
          <p:cNvGrpSpPr/>
          <p:nvPr/>
        </p:nvGrpSpPr>
        <p:grpSpPr>
          <a:xfrm>
            <a:off x="3313958" y="1897085"/>
            <a:ext cx="2284515" cy="2284515"/>
            <a:chOff x="3859481" y="2229592"/>
            <a:chExt cx="4061360" cy="4061360"/>
          </a:xfrm>
        </p:grpSpPr>
        <p:sp>
          <p:nvSpPr>
            <p:cNvPr id="2" name="Oval 1"/>
            <p:cNvSpPr/>
            <p:nvPr/>
          </p:nvSpPr>
          <p:spPr>
            <a:xfrm>
              <a:off x="3859481" y="2229592"/>
              <a:ext cx="4061360" cy="40613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2918"/>
              <a:endParaRPr lang="en-US" sz="1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" name="Picture 10" descr="https://img.shop.com/Image/250000/254300/254300/products/1501779557__400x400__.jpg">
              <a:extLst>
                <a:ext uri="{FF2B5EF4-FFF2-40B4-BE49-F238E27FC236}">
                  <a16:creationId xmlns:a16="http://schemas.microsoft.com/office/drawing/2014/main" xmlns="" id="{3A3E582D-E02D-4B48-8C10-029BF98DFB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64" t="12913" r="27264" b="15744"/>
            <a:stretch/>
          </p:blipFill>
          <p:spPr bwMode="auto">
            <a:xfrm>
              <a:off x="4831236" y="2709545"/>
              <a:ext cx="1990479" cy="3122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A9C8E81-5BE0-D646-96D0-5090F3AE1308}"/>
              </a:ext>
            </a:extLst>
          </p:cNvPr>
          <p:cNvSpPr/>
          <p:nvPr/>
        </p:nvSpPr>
        <p:spPr>
          <a:xfrm>
            <a:off x="6411488" y="3092308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99269" y="3199599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BV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3.16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E3E743B-C60D-BD47-83AB-FEE8FB6F4E90}"/>
              </a:ext>
            </a:extLst>
          </p:cNvPr>
          <p:cNvSpPr/>
          <p:nvPr/>
        </p:nvSpPr>
        <p:spPr>
          <a:xfrm>
            <a:off x="1329221" y="834883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7DAE294-01F8-354A-9DDC-E49C61F326A6}"/>
              </a:ext>
            </a:extLst>
          </p:cNvPr>
          <p:cNvSpPr/>
          <p:nvPr/>
        </p:nvSpPr>
        <p:spPr>
          <a:xfrm>
            <a:off x="590041" y="925908"/>
            <a:ext cx="2301805" cy="605933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E7E6E6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orgia Regular" charset="0"/>
              </a:rPr>
              <a:t>Price 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$15.67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915231" y="1059584"/>
            <a:ext cx="1681107" cy="392415"/>
          </a:xfrm>
          <a:prstGeom prst="rect">
            <a:avLst/>
          </a:prstGeom>
          <a:noFill/>
        </p:spPr>
        <p:txBody>
          <a:bodyPr wrap="square" lIns="68486" tIns="34289" rIns="68486" bIns="34289" rtlCol="0">
            <a:spAutoFit/>
          </a:bodyPr>
          <a:lstStyle/>
          <a:p>
            <a:pPr defTabSz="684729"/>
            <a:r>
              <a:rPr lang="en-US" sz="2100" b="1" dirty="0">
                <a:solidFill>
                  <a:srgbClr val="FFFF00"/>
                </a:solidFill>
                <a:latin typeface="微軟正黑體" pitchFamily="18" charset="0"/>
              </a:rPr>
              <a:t>Nuts</a:t>
            </a:r>
          </a:p>
        </p:txBody>
      </p:sp>
    </p:spTree>
    <p:extLst>
      <p:ext uri="{BB962C8B-B14F-4D97-AF65-F5344CB8AC3E}">
        <p14:creationId xmlns:p14="http://schemas.microsoft.com/office/powerpoint/2010/main" val="13072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99269" y="1234791"/>
            <a:ext cx="2842121" cy="767515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Mrs. Renfro's Salsa </a:t>
            </a:r>
          </a:p>
          <a:p>
            <a:pPr algn="ctr" defTabSz="512918"/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16 oz. (Pack of 6)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3" t="5592" r="1521" b="5592"/>
          <a:stretch/>
        </p:blipFill>
        <p:spPr>
          <a:solidFill>
            <a:schemeClr val="bg1">
              <a:lumMod val="65000"/>
              <a:lumOff val="35000"/>
            </a:schemeClr>
          </a:solidFill>
        </p:spPr>
      </p:pic>
      <p:sp>
        <p:nvSpPr>
          <p:cNvPr id="2" name="Oval 1"/>
          <p:cNvSpPr/>
          <p:nvPr/>
        </p:nvSpPr>
        <p:spPr>
          <a:xfrm>
            <a:off x="3313958" y="1897085"/>
            <a:ext cx="2284515" cy="228451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3B78FF-E4B4-834A-A5C4-3CF02080D74F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5210" r="11600" b="7448"/>
          <a:stretch/>
        </p:blipFill>
        <p:spPr bwMode="auto">
          <a:xfrm>
            <a:off x="3820895" y="2341167"/>
            <a:ext cx="1273629" cy="13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C12C13E4-36BE-D244-A7B5-F9D47A2B7D2E}"/>
              </a:ext>
            </a:extLst>
          </p:cNvPr>
          <p:cNvSpPr/>
          <p:nvPr/>
        </p:nvSpPr>
        <p:spPr>
          <a:xfrm>
            <a:off x="6346186" y="3173952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DEC82D8-B656-8549-A5B4-AA25BE49371A}"/>
              </a:ext>
            </a:extLst>
          </p:cNvPr>
          <p:cNvSpPr/>
          <p:nvPr/>
        </p:nvSpPr>
        <p:spPr>
          <a:xfrm>
            <a:off x="5631534" y="3256750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BV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4.32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0F7C46C-C2AA-814F-8173-967A89EA512C}"/>
              </a:ext>
            </a:extLst>
          </p:cNvPr>
          <p:cNvSpPr/>
          <p:nvPr/>
        </p:nvSpPr>
        <p:spPr>
          <a:xfrm>
            <a:off x="1459849" y="834886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9D73C5-560E-804E-8718-98F9F1CB26C6}"/>
              </a:ext>
            </a:extLst>
          </p:cNvPr>
          <p:cNvSpPr/>
          <p:nvPr/>
        </p:nvSpPr>
        <p:spPr>
          <a:xfrm>
            <a:off x="745170" y="917745"/>
            <a:ext cx="2301805" cy="605933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E7E6E6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orgia Regular" charset="0"/>
              </a:rPr>
              <a:t>Price 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$21.63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6279725" y="898421"/>
            <a:ext cx="1681107" cy="392415"/>
          </a:xfrm>
          <a:prstGeom prst="rect">
            <a:avLst/>
          </a:prstGeom>
          <a:noFill/>
        </p:spPr>
        <p:txBody>
          <a:bodyPr wrap="square" lIns="68486" tIns="34289" rIns="68486" bIns="34289" rtlCol="0">
            <a:spAutoFit/>
          </a:bodyPr>
          <a:lstStyle/>
          <a:p>
            <a:pPr algn="ctr" defTabSz="684729"/>
            <a:r>
              <a:rPr lang="en-US" sz="2100" b="1" dirty="0">
                <a:solidFill>
                  <a:srgbClr val="FFFF00"/>
                </a:solidFill>
                <a:latin typeface="微軟正黑體" pitchFamily="18" charset="0"/>
              </a:rPr>
              <a:t>Ketchup</a:t>
            </a:r>
          </a:p>
        </p:txBody>
      </p:sp>
    </p:spTree>
    <p:extLst>
      <p:ext uri="{BB962C8B-B14F-4D97-AF65-F5344CB8AC3E}">
        <p14:creationId xmlns:p14="http://schemas.microsoft.com/office/powerpoint/2010/main" val="93195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93635" y="1670635"/>
            <a:ext cx="2973470" cy="1125305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Weber Marinade Mix, </a:t>
            </a:r>
          </a:p>
          <a:p>
            <a:pPr algn="ctr" defTabSz="512918"/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1.12 oz. (Pack of 12)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65000"/>
              <a:lumOff val="35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BB0AB7D-8C92-8248-B089-83E08CF342B7}"/>
              </a:ext>
            </a:extLst>
          </p:cNvPr>
          <p:cNvGrpSpPr/>
          <p:nvPr/>
        </p:nvGrpSpPr>
        <p:grpSpPr>
          <a:xfrm>
            <a:off x="3313958" y="1897085"/>
            <a:ext cx="2284515" cy="2284515"/>
            <a:chOff x="3859481" y="2229592"/>
            <a:chExt cx="4061360" cy="4061360"/>
          </a:xfrm>
        </p:grpSpPr>
        <p:sp>
          <p:nvSpPr>
            <p:cNvPr id="2" name="Oval 1"/>
            <p:cNvSpPr/>
            <p:nvPr/>
          </p:nvSpPr>
          <p:spPr>
            <a:xfrm>
              <a:off x="3859481" y="2229592"/>
              <a:ext cx="4061360" cy="40613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2918"/>
              <a:endParaRPr lang="en-US" sz="1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" name="Content Placeholder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8958" y="2678188"/>
              <a:ext cx="2462406" cy="3164168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A005F40-D154-3944-9D31-3161FD187715}"/>
              </a:ext>
            </a:extLst>
          </p:cNvPr>
          <p:cNvSpPr/>
          <p:nvPr/>
        </p:nvSpPr>
        <p:spPr>
          <a:xfrm>
            <a:off x="6346186" y="3173952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CAD0D3-672C-A843-8208-81AD889055DF}"/>
              </a:ext>
            </a:extLst>
          </p:cNvPr>
          <p:cNvSpPr/>
          <p:nvPr/>
        </p:nvSpPr>
        <p:spPr>
          <a:xfrm>
            <a:off x="5631534" y="3256750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BV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2.56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5E7FD94-4612-8C4D-BEB3-68B9B3C20DC3}"/>
              </a:ext>
            </a:extLst>
          </p:cNvPr>
          <p:cNvSpPr/>
          <p:nvPr/>
        </p:nvSpPr>
        <p:spPr>
          <a:xfrm>
            <a:off x="1582313" y="981765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9373F6E-D6A5-314E-8521-C34093B7146C}"/>
              </a:ext>
            </a:extLst>
          </p:cNvPr>
          <p:cNvSpPr/>
          <p:nvPr/>
        </p:nvSpPr>
        <p:spPr>
          <a:xfrm>
            <a:off x="867634" y="1064631"/>
            <a:ext cx="2301805" cy="605933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E7E6E6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orgia Regular" charset="0"/>
              </a:rPr>
              <a:t>Price 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$12.80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718354" y="1171376"/>
            <a:ext cx="2648740" cy="392415"/>
          </a:xfrm>
          <a:prstGeom prst="rect">
            <a:avLst/>
          </a:prstGeom>
          <a:noFill/>
        </p:spPr>
        <p:txBody>
          <a:bodyPr wrap="square" lIns="68486" tIns="34289" rIns="68486" bIns="34289" rtlCol="0">
            <a:spAutoFit/>
          </a:bodyPr>
          <a:lstStyle/>
          <a:p>
            <a:pPr algn="ctr" defTabSz="684729"/>
            <a:r>
              <a:rPr lang="en-US" sz="2100" b="1" dirty="0">
                <a:solidFill>
                  <a:srgbClr val="FFFF00"/>
                </a:solidFill>
                <a:latin typeface="微軟正黑體" pitchFamily="18" charset="0"/>
              </a:rPr>
              <a:t>Wind dried food</a:t>
            </a:r>
          </a:p>
        </p:txBody>
      </p:sp>
    </p:spTree>
    <p:extLst>
      <p:ext uri="{BB962C8B-B14F-4D97-AF65-F5344CB8AC3E}">
        <p14:creationId xmlns:p14="http://schemas.microsoft.com/office/powerpoint/2010/main" val="18624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218343" y="1603080"/>
            <a:ext cx="3730337" cy="1125305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Simply Organic Cinnamon, </a:t>
            </a:r>
          </a:p>
          <a:p>
            <a:pPr algn="ctr" defTabSz="512918"/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0.67 oz. (Pack of 6)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1" r="5031"/>
          <a:stretch>
            <a:fillRect/>
          </a:stretch>
        </p:blipFill>
        <p:spPr>
          <a:solidFill>
            <a:schemeClr val="bg1">
              <a:lumMod val="65000"/>
              <a:lumOff val="35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B21B96B-C65B-D14F-8C2E-F4CDD4D35FAC}"/>
              </a:ext>
            </a:extLst>
          </p:cNvPr>
          <p:cNvGrpSpPr/>
          <p:nvPr/>
        </p:nvGrpSpPr>
        <p:grpSpPr>
          <a:xfrm>
            <a:off x="3313958" y="1897085"/>
            <a:ext cx="2284515" cy="2284515"/>
            <a:chOff x="3859481" y="2229592"/>
            <a:chExt cx="4061360" cy="4061360"/>
          </a:xfrm>
        </p:grpSpPr>
        <p:sp>
          <p:nvSpPr>
            <p:cNvPr id="2" name="Oval 1"/>
            <p:cNvSpPr/>
            <p:nvPr/>
          </p:nvSpPr>
          <p:spPr>
            <a:xfrm>
              <a:off x="3859481" y="2229592"/>
              <a:ext cx="4061360" cy="40613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2918"/>
              <a:endParaRPr lang="en-US" sz="1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" name="Picture 4" descr="https://img.shop.com/Image/250000/254300/254300/products/1501778878__400x400__.jpg">
              <a:extLst>
                <a:ext uri="{FF2B5EF4-FFF2-40B4-BE49-F238E27FC236}">
                  <a16:creationId xmlns:a16="http://schemas.microsoft.com/office/drawing/2014/main" xmlns="" id="{1FD5ECAE-AC86-794C-8B5C-12390A12F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391" y="2956596"/>
              <a:ext cx="2636665" cy="2636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D614272-B73F-E747-97C8-DBC65B8BD14D}"/>
              </a:ext>
            </a:extLst>
          </p:cNvPr>
          <p:cNvSpPr/>
          <p:nvPr/>
        </p:nvSpPr>
        <p:spPr>
          <a:xfrm>
            <a:off x="6346186" y="3173952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57F4C5A-3AA3-0B45-AA0D-12224E3D5FB1}"/>
              </a:ext>
            </a:extLst>
          </p:cNvPr>
          <p:cNvSpPr/>
          <p:nvPr/>
        </p:nvSpPr>
        <p:spPr>
          <a:xfrm>
            <a:off x="5631534" y="3256750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BV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2.40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82ADAEE-1566-174A-8FC4-1AEBEAA69DE9}"/>
              </a:ext>
            </a:extLst>
          </p:cNvPr>
          <p:cNvSpPr/>
          <p:nvPr/>
        </p:nvSpPr>
        <p:spPr>
          <a:xfrm>
            <a:off x="1623146" y="932772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D248DDF-A8C2-3749-A95D-C191C986DC70}"/>
              </a:ext>
            </a:extLst>
          </p:cNvPr>
          <p:cNvSpPr/>
          <p:nvPr/>
        </p:nvSpPr>
        <p:spPr>
          <a:xfrm>
            <a:off x="908449" y="1015633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Price 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$11.90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631470" y="1229153"/>
            <a:ext cx="2721363" cy="392415"/>
          </a:xfrm>
          <a:prstGeom prst="rect">
            <a:avLst/>
          </a:prstGeom>
          <a:noFill/>
        </p:spPr>
        <p:txBody>
          <a:bodyPr wrap="square" lIns="68486" tIns="34289" rIns="68486" bIns="34289" rtlCol="0">
            <a:spAutoFit/>
          </a:bodyPr>
          <a:lstStyle/>
          <a:p>
            <a:pPr algn="ctr" defTabSz="684729"/>
            <a:r>
              <a:rPr lang="en-US" sz="2100" b="1" dirty="0">
                <a:solidFill>
                  <a:srgbClr val="FFFF00"/>
                </a:solidFill>
                <a:latin typeface="微軟正黑體" pitchFamily="18" charset="0"/>
              </a:rPr>
              <a:t>Organic Cinnamon</a:t>
            </a:r>
          </a:p>
        </p:txBody>
      </p:sp>
    </p:spTree>
    <p:extLst>
      <p:ext uri="{BB962C8B-B14F-4D97-AF65-F5344CB8AC3E}">
        <p14:creationId xmlns:p14="http://schemas.microsoft.com/office/powerpoint/2010/main" val="15572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17670" y="1290064"/>
            <a:ext cx="3226541" cy="1125305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endParaRPr lang="en-US" sz="2300" dirty="0">
              <a:solidFill>
                <a:srgbClr val="FFFFFF"/>
              </a:solidFill>
              <a:latin typeface="微軟正黑體" pitchFamily="18" charset="0"/>
            </a:endParaRPr>
          </a:p>
          <a:p>
            <a:pPr algn="ctr" defTabSz="512918"/>
            <a:r>
              <a:rPr lang="en-US" sz="2300" dirty="0" err="1">
                <a:solidFill>
                  <a:srgbClr val="FFFFFF"/>
                </a:solidFill>
                <a:latin typeface="微軟正黑體" pitchFamily="18" charset="0"/>
              </a:rPr>
              <a:t>TrueNorth</a:t>
            </a:r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 Chocolate Nut Crunch, 5 oz.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65000"/>
              <a:lumOff val="35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8C15660-5447-BC42-84FE-921182704F98}"/>
              </a:ext>
            </a:extLst>
          </p:cNvPr>
          <p:cNvGrpSpPr/>
          <p:nvPr/>
        </p:nvGrpSpPr>
        <p:grpSpPr>
          <a:xfrm>
            <a:off x="3313958" y="1897085"/>
            <a:ext cx="2284515" cy="2284515"/>
            <a:chOff x="3859481" y="2229592"/>
            <a:chExt cx="4061360" cy="4061360"/>
          </a:xfrm>
        </p:grpSpPr>
        <p:sp>
          <p:nvSpPr>
            <p:cNvPr id="2" name="Oval 1"/>
            <p:cNvSpPr/>
            <p:nvPr/>
          </p:nvSpPr>
          <p:spPr>
            <a:xfrm>
              <a:off x="3859481" y="2229592"/>
              <a:ext cx="4061360" cy="40613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2918"/>
              <a:endParaRPr lang="en-US" sz="1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" name="Picture 11" descr="https://img.shop.com/Image/250000/254300/254300/products/1501779981__400x400__.jpg">
              <a:extLst>
                <a:ext uri="{FF2B5EF4-FFF2-40B4-BE49-F238E27FC236}">
                  <a16:creationId xmlns:a16="http://schemas.microsoft.com/office/drawing/2014/main" xmlns="" id="{7FF0841B-0B1B-EB44-8A7E-28C7C608D2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954" y="2859314"/>
              <a:ext cx="2760748" cy="276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8FB2224-15EA-FC49-A861-0104CB03F77E}"/>
              </a:ext>
            </a:extLst>
          </p:cNvPr>
          <p:cNvSpPr/>
          <p:nvPr/>
        </p:nvSpPr>
        <p:spPr>
          <a:xfrm>
            <a:off x="6346186" y="3173952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7CCDF5-DF34-9649-BC25-F057F1138558}"/>
              </a:ext>
            </a:extLst>
          </p:cNvPr>
          <p:cNvSpPr/>
          <p:nvPr/>
        </p:nvSpPr>
        <p:spPr>
          <a:xfrm>
            <a:off x="5631534" y="3256750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BV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5.02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6D5864F-A136-B14F-846E-8DA978B80894}"/>
              </a:ext>
            </a:extLst>
          </p:cNvPr>
          <p:cNvSpPr/>
          <p:nvPr/>
        </p:nvSpPr>
        <p:spPr>
          <a:xfrm>
            <a:off x="1444660" y="792099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3E99CE3-CE10-F24E-8708-A150B897E0C8}"/>
              </a:ext>
            </a:extLst>
          </p:cNvPr>
          <p:cNvSpPr/>
          <p:nvPr/>
        </p:nvSpPr>
        <p:spPr>
          <a:xfrm>
            <a:off x="729978" y="874897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Price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$25.11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016723" y="1289981"/>
            <a:ext cx="2389608" cy="392415"/>
          </a:xfrm>
          <a:prstGeom prst="rect">
            <a:avLst/>
          </a:prstGeom>
          <a:noFill/>
        </p:spPr>
        <p:txBody>
          <a:bodyPr wrap="square" lIns="68486" tIns="34289" rIns="68486" bIns="34289" rtlCol="0">
            <a:spAutoFit/>
          </a:bodyPr>
          <a:lstStyle/>
          <a:p>
            <a:pPr algn="ctr" defTabSz="684729"/>
            <a:r>
              <a:rPr lang="en-US" sz="2100" b="1" dirty="0">
                <a:solidFill>
                  <a:srgbClr val="FFFF00"/>
                </a:solidFill>
                <a:latin typeface="微軟正黑體" pitchFamily="18" charset="0"/>
              </a:rPr>
              <a:t>Chocolate nuts</a:t>
            </a:r>
          </a:p>
        </p:txBody>
      </p:sp>
    </p:spTree>
    <p:extLst>
      <p:ext uri="{BB962C8B-B14F-4D97-AF65-F5344CB8AC3E}">
        <p14:creationId xmlns:p14="http://schemas.microsoft.com/office/powerpoint/2010/main" val="200970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80543" y="1599390"/>
            <a:ext cx="3517046" cy="767515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Mrs. Meyers Hand Soap, </a:t>
            </a:r>
            <a:r>
              <a:rPr lang="en-US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 oz.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65000"/>
              <a:lumOff val="35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5AADCA-351A-324D-8969-0255592B21CD}"/>
              </a:ext>
            </a:extLst>
          </p:cNvPr>
          <p:cNvGrpSpPr/>
          <p:nvPr/>
        </p:nvGrpSpPr>
        <p:grpSpPr>
          <a:xfrm>
            <a:off x="3313958" y="1897085"/>
            <a:ext cx="2284515" cy="2284515"/>
            <a:chOff x="3859481" y="2229592"/>
            <a:chExt cx="4061360" cy="4061360"/>
          </a:xfrm>
        </p:grpSpPr>
        <p:sp>
          <p:nvSpPr>
            <p:cNvPr id="2" name="Oval 1"/>
            <p:cNvSpPr/>
            <p:nvPr/>
          </p:nvSpPr>
          <p:spPr>
            <a:xfrm>
              <a:off x="3859481" y="2229592"/>
              <a:ext cx="4061360" cy="40613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2918"/>
              <a:endParaRPr lang="en-US" sz="1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" name="Picture 11" descr="https://img.shop.com/Image/250000/254300/254300/products/1501779800__400x400__.jpg">
              <a:extLst>
                <a:ext uri="{FF2B5EF4-FFF2-40B4-BE49-F238E27FC236}">
                  <a16:creationId xmlns:a16="http://schemas.microsoft.com/office/drawing/2014/main" xmlns="" id="{D8B3AB5C-130A-A445-A1F3-DB2A6466E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5" r="20330"/>
            <a:stretch/>
          </p:blipFill>
          <p:spPr bwMode="auto">
            <a:xfrm>
              <a:off x="5023412" y="2678499"/>
              <a:ext cx="1759352" cy="32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4320DAF-2138-5543-83DD-34F84F51A366}"/>
              </a:ext>
            </a:extLst>
          </p:cNvPr>
          <p:cNvSpPr/>
          <p:nvPr/>
        </p:nvSpPr>
        <p:spPr>
          <a:xfrm>
            <a:off x="6346186" y="3206508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7DBE44-1DEB-A04E-9CA8-A9426D25C4AD}"/>
              </a:ext>
            </a:extLst>
          </p:cNvPr>
          <p:cNvSpPr/>
          <p:nvPr/>
        </p:nvSpPr>
        <p:spPr>
          <a:xfrm>
            <a:off x="5631534" y="3289305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BV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0.94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B7118D2-A9D9-1F40-A888-135C0C75AA22}"/>
              </a:ext>
            </a:extLst>
          </p:cNvPr>
          <p:cNvSpPr/>
          <p:nvPr/>
        </p:nvSpPr>
        <p:spPr>
          <a:xfrm>
            <a:off x="1373050" y="967836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3B3620D-77BE-CE41-AD42-D99A2ADD68EA}"/>
              </a:ext>
            </a:extLst>
          </p:cNvPr>
          <p:cNvSpPr/>
          <p:nvPr/>
        </p:nvSpPr>
        <p:spPr>
          <a:xfrm>
            <a:off x="658348" y="1050664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Price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$4.68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941808" y="1212077"/>
            <a:ext cx="1681107" cy="392415"/>
          </a:xfrm>
          <a:prstGeom prst="rect">
            <a:avLst/>
          </a:prstGeom>
          <a:noFill/>
        </p:spPr>
        <p:txBody>
          <a:bodyPr wrap="square" lIns="68486" tIns="34289" rIns="68486" bIns="34289" rtlCol="0">
            <a:spAutoFit/>
          </a:bodyPr>
          <a:lstStyle/>
          <a:p>
            <a:pPr algn="ctr" defTabSz="684729"/>
            <a:r>
              <a:rPr lang="en-US" sz="2100" b="1" dirty="0">
                <a:solidFill>
                  <a:srgbClr val="FFFF00"/>
                </a:solidFill>
                <a:latin typeface="微軟正黑體" pitchFamily="18" charset="0"/>
              </a:rPr>
              <a:t>Hand soap</a:t>
            </a:r>
          </a:p>
        </p:txBody>
      </p:sp>
    </p:spTree>
    <p:extLst>
      <p:ext uri="{BB962C8B-B14F-4D97-AF65-F5344CB8AC3E}">
        <p14:creationId xmlns:p14="http://schemas.microsoft.com/office/powerpoint/2010/main" val="15929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50747" y="1524951"/>
            <a:ext cx="3529103" cy="767515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Organic Ville Pasta Sauce, 25 oz. (Pack of 6)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65000"/>
              <a:lumOff val="35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ABC26D-1EE7-9D46-BF7F-C72999DB17F8}"/>
              </a:ext>
            </a:extLst>
          </p:cNvPr>
          <p:cNvGrpSpPr/>
          <p:nvPr/>
        </p:nvGrpSpPr>
        <p:grpSpPr>
          <a:xfrm>
            <a:off x="3313958" y="1897085"/>
            <a:ext cx="2284515" cy="2284515"/>
            <a:chOff x="3859481" y="2229592"/>
            <a:chExt cx="4061360" cy="4061360"/>
          </a:xfrm>
        </p:grpSpPr>
        <p:sp>
          <p:nvSpPr>
            <p:cNvPr id="2" name="Oval 1"/>
            <p:cNvSpPr/>
            <p:nvPr/>
          </p:nvSpPr>
          <p:spPr>
            <a:xfrm>
              <a:off x="3859481" y="2229592"/>
              <a:ext cx="4061360" cy="40613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2918"/>
              <a:endParaRPr lang="en-US" sz="1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" name="Picture 11" descr="https://img.shop.com/Image/260000/266700/266721/products/1538681538__400x400__.jpg">
              <a:extLst>
                <a:ext uri="{FF2B5EF4-FFF2-40B4-BE49-F238E27FC236}">
                  <a16:creationId xmlns:a16="http://schemas.microsoft.com/office/drawing/2014/main" xmlns="" id="{1B455300-16C8-9E43-97F8-6BC7C9DB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561" y="2876454"/>
              <a:ext cx="2590800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4786858-0B5E-2540-8E9C-4C832B96C2E4}"/>
              </a:ext>
            </a:extLst>
          </p:cNvPr>
          <p:cNvSpPr/>
          <p:nvPr/>
        </p:nvSpPr>
        <p:spPr>
          <a:xfrm>
            <a:off x="6346186" y="3206508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B8A41C3-D8B7-FC4C-9D5C-9D4FE6BCDA1B}"/>
              </a:ext>
            </a:extLst>
          </p:cNvPr>
          <p:cNvSpPr/>
          <p:nvPr/>
        </p:nvSpPr>
        <p:spPr>
          <a:xfrm>
            <a:off x="5631534" y="3289305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BV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5.73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9FB51F0-BA4C-3E4E-B8A7-A0C93A99E018}"/>
              </a:ext>
            </a:extLst>
          </p:cNvPr>
          <p:cNvSpPr/>
          <p:nvPr/>
        </p:nvSpPr>
        <p:spPr>
          <a:xfrm>
            <a:off x="1418614" y="928743"/>
            <a:ext cx="865415" cy="86541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13" tIns="25715" rIns="51313" bIns="25715" rtlCol="0" anchor="ctr"/>
          <a:lstStyle/>
          <a:p>
            <a:pPr algn="ctr" defTabSz="512918"/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B23BFA7-3D33-7342-932D-949B595413B7}"/>
              </a:ext>
            </a:extLst>
          </p:cNvPr>
          <p:cNvSpPr/>
          <p:nvPr/>
        </p:nvSpPr>
        <p:spPr>
          <a:xfrm>
            <a:off x="703935" y="1011600"/>
            <a:ext cx="2301805" cy="605936"/>
          </a:xfrm>
          <a:prstGeom prst="rect">
            <a:avLst/>
          </a:prstGeom>
        </p:spPr>
        <p:txBody>
          <a:bodyPr wrap="square" lIns="51313" tIns="25715" rIns="51313" bIns="25715">
            <a:spAutoFit/>
          </a:bodyPr>
          <a:lstStyle/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Price</a:t>
            </a:r>
          </a:p>
          <a:p>
            <a:pPr algn="ctr" defTabSz="512918"/>
            <a:r>
              <a:rPr lang="en-US" dirty="0">
                <a:solidFill>
                  <a:srgbClr val="767171"/>
                </a:solidFill>
                <a:latin typeface="微軟正黑體" pitchFamily="18" charset="0"/>
              </a:rPr>
              <a:t>$28.67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810437" y="1118360"/>
            <a:ext cx="3069350" cy="392415"/>
          </a:xfrm>
          <a:prstGeom prst="rect">
            <a:avLst/>
          </a:prstGeom>
          <a:noFill/>
        </p:spPr>
        <p:txBody>
          <a:bodyPr wrap="square" lIns="68486" tIns="34289" rIns="68486" bIns="34289" rtlCol="0">
            <a:spAutoFit/>
          </a:bodyPr>
          <a:lstStyle/>
          <a:p>
            <a:pPr algn="ctr" defTabSz="684729"/>
            <a:r>
              <a:rPr lang="en-US" sz="2100" b="1" dirty="0">
                <a:solidFill>
                  <a:srgbClr val="FFFF00"/>
                </a:solidFill>
                <a:latin typeface="微軟正黑體" pitchFamily="18" charset="0"/>
              </a:rPr>
              <a:t>Organic Pasta Saurce</a:t>
            </a:r>
          </a:p>
        </p:txBody>
      </p:sp>
    </p:spTree>
    <p:extLst>
      <p:ext uri="{BB962C8B-B14F-4D97-AF65-F5344CB8AC3E}">
        <p14:creationId xmlns:p14="http://schemas.microsoft.com/office/powerpoint/2010/main" val="23978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1131590"/>
            <a:ext cx="906876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手指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62" y="3888456"/>
            <a:ext cx="1203598" cy="12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49673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278 -0.19568 L 4.16667E-6 0.01914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6BDE32-682C-4F1E-B662-AFB48880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b="1" dirty="0">
                <a:solidFill>
                  <a:srgbClr val="FFFFFF"/>
                </a:solidFill>
                <a:latin typeface="微軟正黑體" pitchFamily="18" charset="0"/>
              </a:rPr>
              <a:t>Shopping Annuity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B29811A-1D60-4FAC-AF37-5630C45CC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148940"/>
            <a:ext cx="7886700" cy="3500252"/>
          </a:xfrm>
          <a:solidFill>
            <a:schemeClr val="accent1">
              <a:alpha val="52000"/>
            </a:schemeClr>
          </a:solidFill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FFFF00"/>
                </a:solidFill>
                <a:latin typeface="微軟正黑體" pitchFamily="18" charset="0"/>
              </a:rPr>
              <a:t>Change</a:t>
            </a:r>
            <a:r>
              <a:rPr lang="en-US" sz="2600" dirty="0">
                <a:solidFill>
                  <a:srgbClr val="FFFFFF"/>
                </a:solidFill>
                <a:latin typeface="微軟正黑體" pitchFamily="18" charset="0"/>
              </a:rPr>
              <a:t> people's shopping pattern, </a:t>
            </a:r>
            <a:r>
              <a:rPr lang="en-US" sz="2600" dirty="0">
                <a:solidFill>
                  <a:srgbClr val="FFFF00"/>
                </a:solidFill>
                <a:latin typeface="微軟正黑體" pitchFamily="18" charset="0"/>
              </a:rPr>
              <a:t>convert spending into earning</a:t>
            </a:r>
            <a:r>
              <a:rPr lang="en-US" sz="2600" dirty="0">
                <a:solidFill>
                  <a:srgbClr val="FFFFFF"/>
                </a:solidFill>
                <a:latin typeface="微軟正黑體" pitchFamily="18" charset="0"/>
              </a:rPr>
              <a:t> with</a:t>
            </a:r>
            <a:r>
              <a:rPr lang="en-US" sz="2600" dirty="0">
                <a:solidFill>
                  <a:srgbClr val="FF66FF"/>
                </a:solidFill>
                <a:latin typeface="微軟正黑體" pitchFamily="18" charset="0"/>
              </a:rPr>
              <a:t> MPCP</a:t>
            </a:r>
            <a:r>
              <a:rPr lang="zh-TW" altLang="en-US" sz="2600" dirty="0">
                <a:solidFill>
                  <a:srgbClr val="FF66FF"/>
                </a:solidFill>
                <a:latin typeface="微軟正黑體" pitchFamily="18" charset="0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微軟正黑體" pitchFamily="18" charset="0"/>
              </a:rPr>
              <a:t>and earn </a:t>
            </a:r>
            <a:r>
              <a:rPr lang="en-US" sz="2600" dirty="0">
                <a:solidFill>
                  <a:srgbClr val="FF66FF"/>
                </a:solidFill>
                <a:latin typeface="微軟正黑體" pitchFamily="18" charset="0"/>
              </a:rPr>
              <a:t>ongoing income</a:t>
            </a:r>
            <a:r>
              <a:rPr lang="en-US" sz="2600" dirty="0">
                <a:solidFill>
                  <a:srgbClr val="FFFFFF"/>
                </a:solidFill>
                <a:latin typeface="微軟正黑體" pitchFamily="18" charset="0"/>
              </a:rPr>
              <a:t>.</a:t>
            </a:r>
          </a:p>
          <a:p>
            <a:endParaRPr lang="zh-CN" altLang="en-US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2600" dirty="0">
                <a:solidFill>
                  <a:srgbClr val="FFFFFF"/>
                </a:solidFill>
                <a:latin typeface="微軟正黑體" pitchFamily="18" charset="0"/>
              </a:rPr>
              <a:t>You already spending it. We group the power of spending through </a:t>
            </a:r>
            <a:r>
              <a:rPr lang="en-US" sz="2600" dirty="0">
                <a:solidFill>
                  <a:srgbClr val="FFFF00"/>
                </a:solidFill>
                <a:latin typeface="微軟正黑體" pitchFamily="18" charset="0"/>
              </a:rPr>
              <a:t>SHOP.COM</a:t>
            </a:r>
            <a:r>
              <a:rPr lang="en-US" sz="2600" dirty="0">
                <a:solidFill>
                  <a:srgbClr val="FFFFFF"/>
                </a:solidFill>
                <a:latin typeface="微軟正黑體" pitchFamily="18" charset="0"/>
              </a:rPr>
              <a:t> and create a new economic pattern. Average people are able to obtain financial freedom which is going to change this world.</a:t>
            </a:r>
            <a:endParaRPr lang="en" sz="2600" dirty="0"/>
          </a:p>
          <a:p>
            <a:endParaRPr lang="zh-CN" altLang="en-US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EF3394E-0464-42A6-A1CE-F1F60D7D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77" y="3819730"/>
            <a:ext cx="1179814" cy="1187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44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6" y="0"/>
            <a:ext cx="85259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5220085" y="843562"/>
            <a:ext cx="201622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4" tIns="45657" rIns="91314" bIns="45657" rtlCol="0" anchor="ctr"/>
          <a:lstStyle/>
          <a:p>
            <a:pPr algn="ctr" defTabSz="909720"/>
            <a:endParaRPr lang="zh-HK" altLang="en-US" sz="1400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309108" y="2859807"/>
            <a:ext cx="1382635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4" tIns="45657" rIns="91314" bIns="45657" rtlCol="0" anchor="ctr"/>
          <a:lstStyle/>
          <a:p>
            <a:pPr algn="ctr" defTabSz="909720"/>
            <a:endParaRPr lang="zh-HK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1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989596" y="4736115"/>
            <a:ext cx="1912258" cy="319662"/>
            <a:chOff x="648243" y="6314820"/>
            <a:chExt cx="2549677" cy="4262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375"/>
            <a:stretch/>
          </p:blipFill>
          <p:spPr>
            <a:xfrm>
              <a:off x="648243" y="6314820"/>
              <a:ext cx="578577" cy="42621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6312" y="6444295"/>
              <a:ext cx="1911608" cy="16726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5969377" y="531817"/>
            <a:ext cx="2659064" cy="1506086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02" tIns="34289" rIns="68502" bIns="34289" rtlCol="0" anchor="ctr"/>
          <a:lstStyle/>
          <a:p>
            <a:pPr algn="ctr" defTabSz="684678">
              <a:defRPr/>
            </a:pPr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190"/>
            <a:ext cx="5615214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74550" y="585416"/>
            <a:ext cx="2553904" cy="1398843"/>
          </a:xfrm>
          <a:prstGeom prst="rect">
            <a:avLst/>
          </a:prstGeom>
        </p:spPr>
        <p:txBody>
          <a:bodyPr wrap="square" lIns="68483" tIns="34289" rIns="68483" bIns="34289">
            <a:spAutoFit/>
          </a:bodyPr>
          <a:lstStyle/>
          <a:p>
            <a:pPr defTabSz="684678">
              <a:lnSpc>
                <a:spcPct val="90000"/>
              </a:lnSpc>
              <a:tabLst>
                <a:tab pos="85593" algn="l"/>
              </a:tabLst>
              <a:defRPr/>
            </a:pPr>
            <a:r>
              <a:rPr lang="en-US" sz="2400" b="1" dirty="0">
                <a:solidFill>
                  <a:srgbClr val="FFFFFF"/>
                </a:solidFill>
                <a:latin typeface="微軟正黑體" pitchFamily="18" charset="0"/>
              </a:rPr>
              <a:t>Income and Family</a:t>
            </a:r>
          </a:p>
          <a:p>
            <a:pPr defTabSz="684678">
              <a:lnSpc>
                <a:spcPct val="90000"/>
              </a:lnSpc>
              <a:tabLst>
                <a:tab pos="85593" algn="l"/>
              </a:tabLst>
              <a:defRPr/>
            </a:pPr>
            <a:r>
              <a:rPr lang="en-US" sz="2400" b="1" dirty="0">
                <a:solidFill>
                  <a:srgbClr val="FFFFFF"/>
                </a:solidFill>
                <a:latin typeface="微軟正黑體" pitchFamily="18" charset="0"/>
              </a:rPr>
              <a:t>Expenditure Statistics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9648" y="2037903"/>
            <a:ext cx="2970935" cy="2331406"/>
          </a:xfrm>
          <a:prstGeom prst="rect">
            <a:avLst/>
          </a:prstGeom>
          <a:noFill/>
        </p:spPr>
        <p:txBody>
          <a:bodyPr wrap="square" lIns="68483" tIns="34289" rIns="68483" bIns="34289" rtlCol="0">
            <a:spAutoFit/>
          </a:bodyPr>
          <a:lstStyle/>
          <a:p>
            <a:pPr defTabSz="684678">
              <a:defRPr/>
            </a:pPr>
            <a:r>
              <a:rPr lang="en-US" sz="2100" b="1" dirty="0">
                <a:solidFill>
                  <a:srgbClr val="000000"/>
                </a:solidFill>
                <a:latin typeface="微軟正黑體" pitchFamily="18" charset="0"/>
              </a:rPr>
              <a:t>Average income per family per month:</a:t>
            </a:r>
          </a:p>
          <a:p>
            <a:pPr defTabSz="684678">
              <a:defRPr/>
            </a:pPr>
            <a:r>
              <a:rPr lang="en-US" sz="2100" dirty="0">
                <a:solidFill>
                  <a:srgbClr val="000000"/>
                </a:solidFill>
                <a:latin typeface="微軟正黑體" pitchFamily="18" charset="0"/>
              </a:rPr>
              <a:t>$30,000</a:t>
            </a:r>
          </a:p>
          <a:p>
            <a:pPr defTabSz="684678">
              <a:defRPr/>
            </a:pPr>
            <a:endParaRPr lang="en-US" sz="21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  <a:p>
            <a:pPr defTabSz="684678">
              <a:defRPr/>
            </a:pPr>
            <a:r>
              <a:rPr lang="en-US" sz="2100" b="1" dirty="0">
                <a:solidFill>
                  <a:srgbClr val="000000"/>
                </a:solidFill>
                <a:latin typeface="微軟正黑體" pitchFamily="18" charset="0"/>
              </a:rPr>
              <a:t>Average spending per family per month:</a:t>
            </a:r>
          </a:p>
          <a:p>
            <a:pPr defTabSz="684678">
              <a:defRPr/>
            </a:pPr>
            <a:r>
              <a:rPr lang="en-US" sz="2100" dirty="0">
                <a:solidFill>
                  <a:srgbClr val="000000"/>
                </a:solidFill>
                <a:latin typeface="微軟正黑體" pitchFamily="18" charset="0"/>
              </a:rPr>
              <a:t>$27,627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8960" y="4462718"/>
            <a:ext cx="2820402" cy="171840"/>
          </a:xfrm>
          <a:prstGeom prst="rect">
            <a:avLst/>
          </a:prstGeom>
          <a:noFill/>
        </p:spPr>
        <p:txBody>
          <a:bodyPr wrap="square" lIns="68502" tIns="34289" rIns="68502" bIns="34289" rtlCol="0">
            <a:spAutoFit/>
          </a:bodyPr>
          <a:lstStyle/>
          <a:p>
            <a:pPr defTabSz="684678">
              <a:lnSpc>
                <a:spcPts val="75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微軟正黑體" pitchFamily="18" charset="0"/>
              </a:rPr>
              <a:t>Census and Statistics Department, HKSAR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8700"/>
            <a:ext cx="5349597" cy="435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圖說文字 1"/>
          <p:cNvSpPr/>
          <p:nvPr/>
        </p:nvSpPr>
        <p:spPr>
          <a:xfrm>
            <a:off x="3019314" y="585418"/>
            <a:ext cx="1148938" cy="383774"/>
          </a:xfrm>
          <a:prstGeom prst="wedgeRectCallout">
            <a:avLst>
              <a:gd name="adj1" fmla="val 216606"/>
              <a:gd name="adj2" fmla="val 693190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4" tIns="34289" rIns="68504" bIns="34289" rtlCol="0" anchor="ctr"/>
          <a:lstStyle/>
          <a:p>
            <a:pPr algn="ctr" defTabSz="909968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1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6" y="240340"/>
            <a:ext cx="8293400" cy="4665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8067E6-B358-BE45-B66B-E9C13DDFB9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2"/>
          <a:stretch/>
        </p:blipFill>
        <p:spPr>
          <a:xfrm>
            <a:off x="928373" y="451044"/>
            <a:ext cx="4919577" cy="42376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43D16AE-DC72-F64D-ADBC-F04132B7A9FD}"/>
              </a:ext>
            </a:extLst>
          </p:cNvPr>
          <p:cNvSpPr/>
          <p:nvPr/>
        </p:nvSpPr>
        <p:spPr>
          <a:xfrm>
            <a:off x="1173856" y="672674"/>
            <a:ext cx="4667639" cy="4016017"/>
          </a:xfrm>
          <a:prstGeom prst="rect">
            <a:avLst/>
          </a:prstGeom>
          <a:solidFill>
            <a:schemeClr val="bg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59" tIns="25715" rIns="51359" bIns="25715" rtlCol="0" anchor="ctr"/>
          <a:lstStyle/>
          <a:p>
            <a:pPr algn="ctr" defTabSz="513458">
              <a:defRPr/>
            </a:pP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E047E86-D7F4-6041-B533-7B9953FA1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68" y="2412474"/>
            <a:ext cx="1945618" cy="131989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6225A30-FB4B-5F4F-ABF6-9759E25B7E12}"/>
              </a:ext>
            </a:extLst>
          </p:cNvPr>
          <p:cNvGrpSpPr/>
          <p:nvPr/>
        </p:nvGrpSpPr>
        <p:grpSpPr>
          <a:xfrm>
            <a:off x="5983435" y="1029611"/>
            <a:ext cx="1707295" cy="3420879"/>
            <a:chOff x="8723086" y="760436"/>
            <a:chExt cx="2655238" cy="53065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4ACCD89-557A-C947-A6A5-39EEDB046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30"/>
            <a:stretch/>
          </p:blipFill>
          <p:spPr>
            <a:xfrm>
              <a:off x="8747592" y="760436"/>
              <a:ext cx="2630732" cy="529202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F596B13-7D50-4C45-AE7D-DEF4D68F69A5}"/>
                </a:ext>
              </a:extLst>
            </p:cNvPr>
            <p:cNvSpPr/>
            <p:nvPr/>
          </p:nvSpPr>
          <p:spPr>
            <a:xfrm>
              <a:off x="8723086" y="2569030"/>
              <a:ext cx="2627086" cy="3497943"/>
            </a:xfrm>
            <a:prstGeom prst="rect">
              <a:avLst/>
            </a:prstGeom>
            <a:solidFill>
              <a:schemeClr val="bg2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458">
                <a:defRPr/>
              </a:pPr>
              <a:endParaRPr lang="en-US" sz="11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12F1D6-15B7-B54B-9213-F3035CAC1B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4947355" y="-34318"/>
            <a:ext cx="3920432" cy="5208800"/>
          </a:xfrm>
          <a:prstGeom prst="rect">
            <a:avLst/>
          </a:prstGeom>
        </p:spPr>
      </p:pic>
      <p:pic>
        <p:nvPicPr>
          <p:cNvPr id="14" name="Picture Placeholder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t="39" r="10617" b="39"/>
          <a:stretch/>
        </p:blipFill>
        <p:spPr>
          <a:xfrm>
            <a:off x="3407271" y="2559204"/>
            <a:ext cx="2238300" cy="21055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FE4625E-EDF8-2A48-8BCA-444ECCB5AD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r="1766" b="8943"/>
          <a:stretch/>
        </p:blipFill>
        <p:spPr>
          <a:xfrm>
            <a:off x="1853569" y="1818226"/>
            <a:ext cx="1162512" cy="21958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r="18881" b="28350"/>
          <a:stretch/>
        </p:blipFill>
        <p:spPr>
          <a:xfrm>
            <a:off x="1243675" y="1230102"/>
            <a:ext cx="2563241" cy="35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9" y="358973"/>
            <a:ext cx="7913159" cy="4451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115FAF-E68C-D841-9BA4-E7EE44A4E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08" y="444374"/>
            <a:ext cx="5650706" cy="42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25" y="-28609"/>
            <a:ext cx="7560840" cy="517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橢圓 3"/>
          <p:cNvSpPr/>
          <p:nvPr/>
        </p:nvSpPr>
        <p:spPr>
          <a:xfrm>
            <a:off x="3021641" y="2841780"/>
            <a:ext cx="1053117" cy="91810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4" tIns="34289" rIns="68504" bIns="34289" rtlCol="0" anchor="ctr"/>
          <a:lstStyle/>
          <a:p>
            <a:pPr algn="ctr" defTabSz="682487"/>
            <a:endParaRPr lang="zh-HK" altLang="en-US" sz="1400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7138385" y="3165816"/>
            <a:ext cx="1053117" cy="91810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4" tIns="34289" rIns="68504" bIns="34289" rtlCol="0" anchor="ctr"/>
          <a:lstStyle/>
          <a:p>
            <a:pPr algn="ctr" defTabSz="682487"/>
            <a:endParaRPr lang="zh-HK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C2F0796-A56A-4014-BA0B-8B41E54D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474"/>
            <a:ext cx="9144000" cy="85725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微軟正黑體" pitchFamily="18" charset="0"/>
              </a:rPr>
              <a:t>Traditional consumption vs Shopping Annuity consumption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xmlns="" id="{FC279FDF-9C29-4788-A65A-D397E8706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342362"/>
              </p:ext>
            </p:extLst>
          </p:nvPr>
        </p:nvGraphicFramePr>
        <p:xfrm>
          <a:off x="342903" y="1005577"/>
          <a:ext cx="8536875" cy="3820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737">
                  <a:extLst>
                    <a:ext uri="{9D8B030D-6E8A-4147-A177-3AD203B41FA5}">
                      <a16:colId xmlns:a16="http://schemas.microsoft.com/office/drawing/2014/main" xmlns="" val="2275966223"/>
                    </a:ext>
                  </a:extLst>
                </a:gridCol>
                <a:gridCol w="3491345">
                  <a:extLst>
                    <a:ext uri="{9D8B030D-6E8A-4147-A177-3AD203B41FA5}">
                      <a16:colId xmlns:a16="http://schemas.microsoft.com/office/drawing/2014/main" xmlns="" val="3935655579"/>
                    </a:ext>
                  </a:extLst>
                </a:gridCol>
                <a:gridCol w="3829793">
                  <a:extLst>
                    <a:ext uri="{9D8B030D-6E8A-4147-A177-3AD203B41FA5}">
                      <a16:colId xmlns:a16="http://schemas.microsoft.com/office/drawing/2014/main" xmlns="" val="3488465342"/>
                    </a:ext>
                  </a:extLst>
                </a:gridCol>
              </a:tblGrid>
              <a:tr h="409037">
                <a:tc>
                  <a:txBody>
                    <a:bodyPr/>
                    <a:lstStyle/>
                    <a:p>
                      <a:endParaRPr lang="zh-HK" altLang="en-US" sz="1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dirty="0" smtClean="0">
                          <a:solidFill>
                            <a:srgbClr val="FFFFFF"/>
                          </a:solidFill>
                          <a:latin typeface="微軟正黑體" pitchFamily="18" charset="0"/>
                        </a:rPr>
                        <a:t>Traditional consumption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i="0" dirty="0" smtClean="0">
                          <a:solidFill>
                            <a:srgbClr val="FFFFFF"/>
                          </a:solidFill>
                          <a:latin typeface="微軟正黑體" pitchFamily="18" charset="0"/>
                        </a:rPr>
                        <a:t>Shopping AnnuityConsumption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187439210"/>
                  </a:ext>
                </a:extLst>
              </a:tr>
              <a:tr h="736266"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Goal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Search -- Good deal, good quality</a:t>
                      </a:r>
                    </a:p>
                    <a:p>
                      <a:pPr algn="ctr"/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(Usually you can only have one of two)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All expenses via 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微軟正黑體" pitchFamily="18" charset="0"/>
                        </a:rPr>
                        <a:t>shop.com</a:t>
                      </a:r>
                      <a:r>
                        <a:rPr lang="en" sz="1400" dirty="0" smtClean="0"/>
                        <a:t/>
                      </a:r>
                      <a:br>
                        <a:rPr lang="en" sz="1400" dirty="0" smtClean="0"/>
                      </a:b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(Getting better deal, better quality)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878785386"/>
                  </a:ext>
                </a:extLst>
              </a:tr>
              <a:tr h="1063496"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Return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rgbClr val="0070C0"/>
                          </a:solidFill>
                          <a:latin typeface="微軟正黑體" pitchFamily="18" charset="0"/>
                        </a:rPr>
                        <a:t>Discount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, </a:t>
                      </a:r>
                      <a:r>
                        <a:rPr lang="en-US" sz="1400" b="1" i="0" dirty="0" smtClean="0">
                          <a:solidFill>
                            <a:srgbClr val="0070C0"/>
                          </a:solidFill>
                          <a:latin typeface="微軟正黑體" pitchFamily="18" charset="0"/>
                        </a:rPr>
                        <a:t>Reward points 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or </a:t>
                      </a:r>
                      <a:r>
                        <a:rPr lang="en-US" sz="1400" b="1" i="0" dirty="0" smtClean="0">
                          <a:solidFill>
                            <a:srgbClr val="0070C0"/>
                          </a:solidFill>
                          <a:latin typeface="微軟正黑體" pitchFamily="18" charset="0"/>
                        </a:rPr>
                        <a:t>Cashback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 etc</a:t>
                      </a:r>
                    </a:p>
                    <a:p>
                      <a:pPr algn="ctr"/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(never </a:t>
                      </a:r>
                      <a:r>
                        <a:rPr lang="en-US" sz="1400" b="1" i="0" dirty="0" smtClean="0">
                          <a:solidFill>
                            <a:srgbClr val="FF00FF"/>
                          </a:solidFill>
                          <a:latin typeface="微軟正黑體" pitchFamily="18" charset="0"/>
                        </a:rPr>
                        <a:t>be more than you spend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rgbClr val="0070C0"/>
                          </a:solidFill>
                          <a:latin typeface="微軟正黑體" pitchFamily="18" charset="0"/>
                        </a:rPr>
                        <a:t>Privilege such as Cashback  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+ 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微軟正黑體" pitchFamily="18" charset="0"/>
                        </a:rPr>
                        <a:t>IBV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&amp;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微軟正黑體" pitchFamily="18" charset="0"/>
                        </a:rPr>
                        <a:t>BV</a:t>
                      </a:r>
                    </a:p>
                    <a:p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(Under 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微軟正黑體" pitchFamily="18" charset="0"/>
                        </a:rPr>
                        <a:t>MPCP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 you may earn </a:t>
                      </a:r>
                      <a:r>
                        <a:rPr lang="en-US" sz="1400" b="1" i="0" dirty="0" smtClean="0">
                          <a:solidFill>
                            <a:srgbClr val="FF00FF"/>
                          </a:solidFill>
                          <a:latin typeface="微軟正黑體" pitchFamily="18" charset="0"/>
                        </a:rPr>
                        <a:t>residual income 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that 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微軟正黑體" pitchFamily="18" charset="0"/>
                        </a:rPr>
                        <a:t>is more than your expenses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551471680"/>
                  </a:ext>
                </a:extLst>
              </a:tr>
              <a:tr h="1108710"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Extra benefit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7030A0"/>
                          </a:solidFill>
                          <a:latin typeface="微軟正黑體" pitchFamily="18" charset="0"/>
                        </a:rPr>
                        <a:t> Tax deductibility is also available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for some of your expenses</a:t>
                      </a:r>
                      <a:r>
                        <a:rPr lang="en-US" sz="12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(Earn income via Shopping Annuity and generate related expenses)</a:t>
                      </a:r>
                    </a:p>
                    <a:p>
                      <a:pPr algn="l"/>
                      <a:r>
                        <a:rPr lang="en-US" sz="1100" b="1" i="0" dirty="0" smtClean="0">
                          <a:solidFill>
                            <a:srgbClr val="7030A0"/>
                          </a:solidFill>
                          <a:latin typeface="微軟正黑體" pitchFamily="18" charset="0"/>
                        </a:rPr>
                        <a:t>*depends on the tax system of individual countries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63420117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Result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0070C0"/>
                          </a:solidFill>
                          <a:latin typeface="微軟正黑體" pitchFamily="18" charset="0"/>
                        </a:rPr>
                        <a:t>Save money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 smtClean="0">
                          <a:solidFill>
                            <a:srgbClr val="0070C0"/>
                          </a:solidFill>
                          <a:latin typeface="微軟正黑體" pitchFamily="18" charset="0"/>
                        </a:rPr>
                        <a:t>Save money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 + 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微軟正黑體" pitchFamily="18" charset="0"/>
                        </a:rPr>
                        <a:t>Earn money </a:t>
                      </a:r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微軟正黑體" pitchFamily="18" charset="0"/>
                        </a:rPr>
                        <a:t>+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微軟正黑體" pitchFamily="18" charset="0"/>
                        </a:rPr>
                        <a:t> </a:t>
                      </a:r>
                      <a:r>
                        <a:rPr lang="en-US" sz="1400" b="1" i="0" dirty="0" smtClean="0">
                          <a:solidFill>
                            <a:srgbClr val="7030A0"/>
                          </a:solidFill>
                          <a:latin typeface="微軟正黑體" pitchFamily="18" charset="0"/>
                        </a:rPr>
                        <a:t>Tax deduction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37320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7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 noChangeAspect="1"/>
          </p:cNvGrpSpPr>
          <p:nvPr/>
        </p:nvGrpSpPr>
        <p:grpSpPr>
          <a:xfrm>
            <a:off x="2141794" y="55356"/>
            <a:ext cx="5130569" cy="5052202"/>
            <a:chOff x="241914" y="1379806"/>
            <a:chExt cx="4859700" cy="4785470"/>
          </a:xfrm>
        </p:grpSpPr>
        <p:pic>
          <p:nvPicPr>
            <p:cNvPr id="5" name="Picture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04" y="1379806"/>
              <a:ext cx="4785470" cy="4785470"/>
            </a:xfrm>
            <a:prstGeom prst="rect">
              <a:avLst/>
            </a:prstGeom>
          </p:spPr>
        </p:pic>
        <p:grpSp>
          <p:nvGrpSpPr>
            <p:cNvPr id="6" name="Group 44"/>
            <p:cNvGrpSpPr>
              <a:grpSpLocks noChangeAspect="1"/>
            </p:cNvGrpSpPr>
            <p:nvPr/>
          </p:nvGrpSpPr>
          <p:grpSpPr>
            <a:xfrm>
              <a:off x="4182267" y="3721981"/>
              <a:ext cx="558134" cy="457211"/>
              <a:chOff x="4522432" y="2285367"/>
              <a:chExt cx="269965" cy="221149"/>
            </a:xfrm>
            <a:solidFill>
              <a:srgbClr val="13224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4522432" y="2439501"/>
                <a:ext cx="269965" cy="67015"/>
              </a:xfrm>
              <a:custGeom>
                <a:avLst/>
                <a:gdLst>
                  <a:gd name="T0" fmla="*/ 2986 w 3280"/>
                  <a:gd name="T1" fmla="*/ 28 h 662"/>
                  <a:gd name="T2" fmla="*/ 3145 w 3280"/>
                  <a:gd name="T3" fmla="*/ 76 h 662"/>
                  <a:gd name="T4" fmla="*/ 3243 w 3280"/>
                  <a:gd name="T5" fmla="*/ 125 h 662"/>
                  <a:gd name="T6" fmla="*/ 3280 w 3280"/>
                  <a:gd name="T7" fmla="*/ 176 h 662"/>
                  <a:gd name="T8" fmla="*/ 3256 w 3280"/>
                  <a:gd name="T9" fmla="*/ 227 h 662"/>
                  <a:gd name="T10" fmla="*/ 3173 w 3280"/>
                  <a:gd name="T11" fmla="*/ 276 h 662"/>
                  <a:gd name="T12" fmla="*/ 3030 w 3280"/>
                  <a:gd name="T13" fmla="*/ 323 h 662"/>
                  <a:gd name="T14" fmla="*/ 2828 w 3280"/>
                  <a:gd name="T15" fmla="*/ 365 h 662"/>
                  <a:gd name="T16" fmla="*/ 2690 w 3280"/>
                  <a:gd name="T17" fmla="*/ 438 h 662"/>
                  <a:gd name="T18" fmla="*/ 2559 w 3280"/>
                  <a:gd name="T19" fmla="*/ 514 h 662"/>
                  <a:gd name="T20" fmla="*/ 2388 w 3280"/>
                  <a:gd name="T21" fmla="*/ 575 h 662"/>
                  <a:gd name="T22" fmla="*/ 2185 w 3280"/>
                  <a:gd name="T23" fmla="*/ 619 h 662"/>
                  <a:gd name="T24" fmla="*/ 1958 w 3280"/>
                  <a:gd name="T25" fmla="*/ 648 h 662"/>
                  <a:gd name="T26" fmla="*/ 1721 w 3280"/>
                  <a:gd name="T27" fmla="*/ 661 h 662"/>
                  <a:gd name="T28" fmla="*/ 1479 w 3280"/>
                  <a:gd name="T29" fmla="*/ 659 h 662"/>
                  <a:gd name="T30" fmla="*/ 1244 w 3280"/>
                  <a:gd name="T31" fmla="*/ 640 h 662"/>
                  <a:gd name="T32" fmla="*/ 1025 w 3280"/>
                  <a:gd name="T33" fmla="*/ 606 h 662"/>
                  <a:gd name="T34" fmla="*/ 831 w 3280"/>
                  <a:gd name="T35" fmla="*/ 556 h 662"/>
                  <a:gd name="T36" fmla="*/ 672 w 3280"/>
                  <a:gd name="T37" fmla="*/ 490 h 662"/>
                  <a:gd name="T38" fmla="*/ 558 w 3280"/>
                  <a:gd name="T39" fmla="*/ 409 h 662"/>
                  <a:gd name="T40" fmla="*/ 404 w 3280"/>
                  <a:gd name="T41" fmla="*/ 357 h 662"/>
                  <a:gd name="T42" fmla="*/ 242 w 3280"/>
                  <a:gd name="T43" fmla="*/ 320 h 662"/>
                  <a:gd name="T44" fmla="*/ 117 w 3280"/>
                  <a:gd name="T45" fmla="*/ 279 h 662"/>
                  <a:gd name="T46" fmla="*/ 35 w 3280"/>
                  <a:gd name="T47" fmla="*/ 235 h 662"/>
                  <a:gd name="T48" fmla="*/ 0 w 3280"/>
                  <a:gd name="T49" fmla="*/ 188 h 662"/>
                  <a:gd name="T50" fmla="*/ 17 w 3280"/>
                  <a:gd name="T51" fmla="*/ 140 h 662"/>
                  <a:gd name="T52" fmla="*/ 93 w 3280"/>
                  <a:gd name="T53" fmla="*/ 92 h 662"/>
                  <a:gd name="T54" fmla="*/ 231 w 3280"/>
                  <a:gd name="T55" fmla="*/ 45 h 662"/>
                  <a:gd name="T56" fmla="*/ 380 w 3280"/>
                  <a:gd name="T57" fmla="*/ 97 h 662"/>
                  <a:gd name="T58" fmla="*/ 543 w 3280"/>
                  <a:gd name="T59" fmla="*/ 175 h 662"/>
                  <a:gd name="T60" fmla="*/ 729 w 3280"/>
                  <a:gd name="T61" fmla="*/ 226 h 662"/>
                  <a:gd name="T62" fmla="*/ 934 w 3280"/>
                  <a:gd name="T63" fmla="*/ 258 h 662"/>
                  <a:gd name="T64" fmla="*/ 1152 w 3280"/>
                  <a:gd name="T65" fmla="*/ 274 h 662"/>
                  <a:gd name="T66" fmla="*/ 1375 w 3280"/>
                  <a:gd name="T67" fmla="*/ 279 h 662"/>
                  <a:gd name="T68" fmla="*/ 1596 w 3280"/>
                  <a:gd name="T69" fmla="*/ 278 h 662"/>
                  <a:gd name="T70" fmla="*/ 1810 w 3280"/>
                  <a:gd name="T71" fmla="*/ 276 h 662"/>
                  <a:gd name="T72" fmla="*/ 1995 w 3280"/>
                  <a:gd name="T73" fmla="*/ 277 h 662"/>
                  <a:gd name="T74" fmla="*/ 2152 w 3280"/>
                  <a:gd name="T75" fmla="*/ 278 h 662"/>
                  <a:gd name="T76" fmla="*/ 2308 w 3280"/>
                  <a:gd name="T77" fmla="*/ 271 h 662"/>
                  <a:gd name="T78" fmla="*/ 2458 w 3280"/>
                  <a:gd name="T79" fmla="*/ 252 h 662"/>
                  <a:gd name="T80" fmla="*/ 2596 w 3280"/>
                  <a:gd name="T81" fmla="*/ 211 h 662"/>
                  <a:gd name="T82" fmla="*/ 2718 w 3280"/>
                  <a:gd name="T83" fmla="*/ 143 h 662"/>
                  <a:gd name="T84" fmla="*/ 2817 w 3280"/>
                  <a:gd name="T85" fmla="*/ 43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80" h="662">
                    <a:moveTo>
                      <a:pt x="2844" y="0"/>
                    </a:moveTo>
                    <a:lnTo>
                      <a:pt x="2918" y="14"/>
                    </a:lnTo>
                    <a:lnTo>
                      <a:pt x="2986" y="28"/>
                    </a:lnTo>
                    <a:lnTo>
                      <a:pt x="3046" y="44"/>
                    </a:lnTo>
                    <a:lnTo>
                      <a:pt x="3099" y="59"/>
                    </a:lnTo>
                    <a:lnTo>
                      <a:pt x="3145" y="76"/>
                    </a:lnTo>
                    <a:lnTo>
                      <a:pt x="3184" y="91"/>
                    </a:lnTo>
                    <a:lnTo>
                      <a:pt x="3217" y="108"/>
                    </a:lnTo>
                    <a:lnTo>
                      <a:pt x="3243" y="125"/>
                    </a:lnTo>
                    <a:lnTo>
                      <a:pt x="3262" y="142"/>
                    </a:lnTo>
                    <a:lnTo>
                      <a:pt x="3274" y="158"/>
                    </a:lnTo>
                    <a:lnTo>
                      <a:pt x="3280" y="176"/>
                    </a:lnTo>
                    <a:lnTo>
                      <a:pt x="3278" y="193"/>
                    </a:lnTo>
                    <a:lnTo>
                      <a:pt x="3271" y="210"/>
                    </a:lnTo>
                    <a:lnTo>
                      <a:pt x="3256" y="227"/>
                    </a:lnTo>
                    <a:lnTo>
                      <a:pt x="3235" y="243"/>
                    </a:lnTo>
                    <a:lnTo>
                      <a:pt x="3207" y="261"/>
                    </a:lnTo>
                    <a:lnTo>
                      <a:pt x="3173" y="276"/>
                    </a:lnTo>
                    <a:lnTo>
                      <a:pt x="3131" y="292"/>
                    </a:lnTo>
                    <a:lnTo>
                      <a:pt x="3085" y="308"/>
                    </a:lnTo>
                    <a:lnTo>
                      <a:pt x="3030" y="323"/>
                    </a:lnTo>
                    <a:lnTo>
                      <a:pt x="2969" y="338"/>
                    </a:lnTo>
                    <a:lnTo>
                      <a:pt x="2902" y="352"/>
                    </a:lnTo>
                    <a:lnTo>
                      <a:pt x="2828" y="365"/>
                    </a:lnTo>
                    <a:lnTo>
                      <a:pt x="2749" y="378"/>
                    </a:lnTo>
                    <a:lnTo>
                      <a:pt x="2722" y="409"/>
                    </a:lnTo>
                    <a:lnTo>
                      <a:pt x="2690" y="438"/>
                    </a:lnTo>
                    <a:lnTo>
                      <a:pt x="2651" y="465"/>
                    </a:lnTo>
                    <a:lnTo>
                      <a:pt x="2608" y="490"/>
                    </a:lnTo>
                    <a:lnTo>
                      <a:pt x="2559" y="514"/>
                    </a:lnTo>
                    <a:lnTo>
                      <a:pt x="2506" y="536"/>
                    </a:lnTo>
                    <a:lnTo>
                      <a:pt x="2449" y="557"/>
                    </a:lnTo>
                    <a:lnTo>
                      <a:pt x="2388" y="575"/>
                    </a:lnTo>
                    <a:lnTo>
                      <a:pt x="2323" y="591"/>
                    </a:lnTo>
                    <a:lnTo>
                      <a:pt x="2255" y="606"/>
                    </a:lnTo>
                    <a:lnTo>
                      <a:pt x="2185" y="619"/>
                    </a:lnTo>
                    <a:lnTo>
                      <a:pt x="2111" y="630"/>
                    </a:lnTo>
                    <a:lnTo>
                      <a:pt x="2036" y="640"/>
                    </a:lnTo>
                    <a:lnTo>
                      <a:pt x="1958" y="648"/>
                    </a:lnTo>
                    <a:lnTo>
                      <a:pt x="1880" y="654"/>
                    </a:lnTo>
                    <a:lnTo>
                      <a:pt x="1800" y="659"/>
                    </a:lnTo>
                    <a:lnTo>
                      <a:pt x="1721" y="661"/>
                    </a:lnTo>
                    <a:lnTo>
                      <a:pt x="1640" y="662"/>
                    </a:lnTo>
                    <a:lnTo>
                      <a:pt x="1560" y="661"/>
                    </a:lnTo>
                    <a:lnTo>
                      <a:pt x="1479" y="659"/>
                    </a:lnTo>
                    <a:lnTo>
                      <a:pt x="1399" y="654"/>
                    </a:lnTo>
                    <a:lnTo>
                      <a:pt x="1321" y="648"/>
                    </a:lnTo>
                    <a:lnTo>
                      <a:pt x="1244" y="640"/>
                    </a:lnTo>
                    <a:lnTo>
                      <a:pt x="1169" y="630"/>
                    </a:lnTo>
                    <a:lnTo>
                      <a:pt x="1096" y="619"/>
                    </a:lnTo>
                    <a:lnTo>
                      <a:pt x="1025" y="606"/>
                    </a:lnTo>
                    <a:lnTo>
                      <a:pt x="957" y="591"/>
                    </a:lnTo>
                    <a:lnTo>
                      <a:pt x="893" y="574"/>
                    </a:lnTo>
                    <a:lnTo>
                      <a:pt x="831" y="556"/>
                    </a:lnTo>
                    <a:lnTo>
                      <a:pt x="774" y="536"/>
                    </a:lnTo>
                    <a:lnTo>
                      <a:pt x="720" y="514"/>
                    </a:lnTo>
                    <a:lnTo>
                      <a:pt x="672" y="490"/>
                    </a:lnTo>
                    <a:lnTo>
                      <a:pt x="628" y="464"/>
                    </a:lnTo>
                    <a:lnTo>
                      <a:pt x="591" y="438"/>
                    </a:lnTo>
                    <a:lnTo>
                      <a:pt x="558" y="409"/>
                    </a:lnTo>
                    <a:lnTo>
                      <a:pt x="531" y="378"/>
                    </a:lnTo>
                    <a:lnTo>
                      <a:pt x="466" y="368"/>
                    </a:lnTo>
                    <a:lnTo>
                      <a:pt x="404" y="357"/>
                    </a:lnTo>
                    <a:lnTo>
                      <a:pt x="347" y="346"/>
                    </a:lnTo>
                    <a:lnTo>
                      <a:pt x="292" y="333"/>
                    </a:lnTo>
                    <a:lnTo>
                      <a:pt x="242" y="320"/>
                    </a:lnTo>
                    <a:lnTo>
                      <a:pt x="196" y="307"/>
                    </a:lnTo>
                    <a:lnTo>
                      <a:pt x="154" y="294"/>
                    </a:lnTo>
                    <a:lnTo>
                      <a:pt x="117" y="279"/>
                    </a:lnTo>
                    <a:lnTo>
                      <a:pt x="85" y="265"/>
                    </a:lnTo>
                    <a:lnTo>
                      <a:pt x="57" y="249"/>
                    </a:lnTo>
                    <a:lnTo>
                      <a:pt x="35" y="235"/>
                    </a:lnTo>
                    <a:lnTo>
                      <a:pt x="17" y="220"/>
                    </a:lnTo>
                    <a:lnTo>
                      <a:pt x="6" y="203"/>
                    </a:lnTo>
                    <a:lnTo>
                      <a:pt x="0" y="188"/>
                    </a:lnTo>
                    <a:lnTo>
                      <a:pt x="0" y="172"/>
                    </a:lnTo>
                    <a:lnTo>
                      <a:pt x="5" y="156"/>
                    </a:lnTo>
                    <a:lnTo>
                      <a:pt x="17" y="140"/>
                    </a:lnTo>
                    <a:lnTo>
                      <a:pt x="36" y="124"/>
                    </a:lnTo>
                    <a:lnTo>
                      <a:pt x="61" y="108"/>
                    </a:lnTo>
                    <a:lnTo>
                      <a:pt x="93" y="92"/>
                    </a:lnTo>
                    <a:lnTo>
                      <a:pt x="132" y="77"/>
                    </a:lnTo>
                    <a:lnTo>
                      <a:pt x="178" y="60"/>
                    </a:lnTo>
                    <a:lnTo>
                      <a:pt x="231" y="45"/>
                    </a:lnTo>
                    <a:lnTo>
                      <a:pt x="291" y="29"/>
                    </a:lnTo>
                    <a:lnTo>
                      <a:pt x="334" y="65"/>
                    </a:lnTo>
                    <a:lnTo>
                      <a:pt x="380" y="97"/>
                    </a:lnTo>
                    <a:lnTo>
                      <a:pt x="431" y="126"/>
                    </a:lnTo>
                    <a:lnTo>
                      <a:pt x="486" y="151"/>
                    </a:lnTo>
                    <a:lnTo>
                      <a:pt x="543" y="175"/>
                    </a:lnTo>
                    <a:lnTo>
                      <a:pt x="602" y="194"/>
                    </a:lnTo>
                    <a:lnTo>
                      <a:pt x="664" y="212"/>
                    </a:lnTo>
                    <a:lnTo>
                      <a:pt x="729" y="226"/>
                    </a:lnTo>
                    <a:lnTo>
                      <a:pt x="796" y="238"/>
                    </a:lnTo>
                    <a:lnTo>
                      <a:pt x="864" y="249"/>
                    </a:lnTo>
                    <a:lnTo>
                      <a:pt x="934" y="258"/>
                    </a:lnTo>
                    <a:lnTo>
                      <a:pt x="1006" y="265"/>
                    </a:lnTo>
                    <a:lnTo>
                      <a:pt x="1078" y="270"/>
                    </a:lnTo>
                    <a:lnTo>
                      <a:pt x="1152" y="274"/>
                    </a:lnTo>
                    <a:lnTo>
                      <a:pt x="1226" y="276"/>
                    </a:lnTo>
                    <a:lnTo>
                      <a:pt x="1301" y="278"/>
                    </a:lnTo>
                    <a:lnTo>
                      <a:pt x="1375" y="279"/>
                    </a:lnTo>
                    <a:lnTo>
                      <a:pt x="1448" y="279"/>
                    </a:lnTo>
                    <a:lnTo>
                      <a:pt x="1523" y="278"/>
                    </a:lnTo>
                    <a:lnTo>
                      <a:pt x="1596" y="278"/>
                    </a:lnTo>
                    <a:lnTo>
                      <a:pt x="1669" y="277"/>
                    </a:lnTo>
                    <a:lnTo>
                      <a:pt x="1739" y="276"/>
                    </a:lnTo>
                    <a:lnTo>
                      <a:pt x="1810" y="276"/>
                    </a:lnTo>
                    <a:lnTo>
                      <a:pt x="1878" y="276"/>
                    </a:lnTo>
                    <a:lnTo>
                      <a:pt x="1944" y="276"/>
                    </a:lnTo>
                    <a:lnTo>
                      <a:pt x="1995" y="277"/>
                    </a:lnTo>
                    <a:lnTo>
                      <a:pt x="2047" y="278"/>
                    </a:lnTo>
                    <a:lnTo>
                      <a:pt x="2099" y="278"/>
                    </a:lnTo>
                    <a:lnTo>
                      <a:pt x="2152" y="278"/>
                    </a:lnTo>
                    <a:lnTo>
                      <a:pt x="2204" y="277"/>
                    </a:lnTo>
                    <a:lnTo>
                      <a:pt x="2256" y="275"/>
                    </a:lnTo>
                    <a:lnTo>
                      <a:pt x="2308" y="271"/>
                    </a:lnTo>
                    <a:lnTo>
                      <a:pt x="2359" y="267"/>
                    </a:lnTo>
                    <a:lnTo>
                      <a:pt x="2409" y="260"/>
                    </a:lnTo>
                    <a:lnTo>
                      <a:pt x="2458" y="252"/>
                    </a:lnTo>
                    <a:lnTo>
                      <a:pt x="2505" y="240"/>
                    </a:lnTo>
                    <a:lnTo>
                      <a:pt x="2552" y="227"/>
                    </a:lnTo>
                    <a:lnTo>
                      <a:pt x="2596" y="211"/>
                    </a:lnTo>
                    <a:lnTo>
                      <a:pt x="2639" y="192"/>
                    </a:lnTo>
                    <a:lnTo>
                      <a:pt x="2680" y="170"/>
                    </a:lnTo>
                    <a:lnTo>
                      <a:pt x="2718" y="143"/>
                    </a:lnTo>
                    <a:lnTo>
                      <a:pt x="2754" y="114"/>
                    </a:lnTo>
                    <a:lnTo>
                      <a:pt x="2787" y="81"/>
                    </a:lnTo>
                    <a:lnTo>
                      <a:pt x="2817" y="43"/>
                    </a:lnTo>
                    <a:lnTo>
                      <a:pt x="2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4545080" y="2302121"/>
                <a:ext cx="206550" cy="150783"/>
              </a:xfrm>
              <a:custGeom>
                <a:avLst/>
                <a:gdLst>
                  <a:gd name="T0" fmla="*/ 1659 w 2512"/>
                  <a:gd name="T1" fmla="*/ 10 h 1490"/>
                  <a:gd name="T2" fmla="*/ 1864 w 2512"/>
                  <a:gd name="T3" fmla="*/ 63 h 1490"/>
                  <a:gd name="T4" fmla="*/ 2050 w 2512"/>
                  <a:gd name="T5" fmla="*/ 156 h 1490"/>
                  <a:gd name="T6" fmla="*/ 1840 w 2512"/>
                  <a:gd name="T7" fmla="*/ 229 h 1490"/>
                  <a:gd name="T8" fmla="*/ 1674 w 2512"/>
                  <a:gd name="T9" fmla="*/ 321 h 1490"/>
                  <a:gd name="T10" fmla="*/ 1549 w 2512"/>
                  <a:gd name="T11" fmla="*/ 429 h 1490"/>
                  <a:gd name="T12" fmla="*/ 1461 w 2512"/>
                  <a:gd name="T13" fmla="*/ 547 h 1490"/>
                  <a:gd name="T14" fmla="*/ 1409 w 2512"/>
                  <a:gd name="T15" fmla="*/ 671 h 1490"/>
                  <a:gd name="T16" fmla="*/ 1390 w 2512"/>
                  <a:gd name="T17" fmla="*/ 798 h 1490"/>
                  <a:gd name="T18" fmla="*/ 1400 w 2512"/>
                  <a:gd name="T19" fmla="*/ 922 h 1490"/>
                  <a:gd name="T20" fmla="*/ 1438 w 2512"/>
                  <a:gd name="T21" fmla="*/ 1039 h 1490"/>
                  <a:gd name="T22" fmla="*/ 1500 w 2512"/>
                  <a:gd name="T23" fmla="*/ 1144 h 1490"/>
                  <a:gd name="T24" fmla="*/ 1583 w 2512"/>
                  <a:gd name="T25" fmla="*/ 1234 h 1490"/>
                  <a:gd name="T26" fmla="*/ 1686 w 2512"/>
                  <a:gd name="T27" fmla="*/ 1304 h 1490"/>
                  <a:gd name="T28" fmla="*/ 1806 w 2512"/>
                  <a:gd name="T29" fmla="*/ 1349 h 1490"/>
                  <a:gd name="T30" fmla="*/ 1938 w 2512"/>
                  <a:gd name="T31" fmla="*/ 1365 h 1490"/>
                  <a:gd name="T32" fmla="*/ 2093 w 2512"/>
                  <a:gd name="T33" fmla="*/ 1344 h 1490"/>
                  <a:gd name="T34" fmla="*/ 2225 w 2512"/>
                  <a:gd name="T35" fmla="*/ 1284 h 1490"/>
                  <a:gd name="T36" fmla="*/ 2336 w 2512"/>
                  <a:gd name="T37" fmla="*/ 1191 h 1490"/>
                  <a:gd name="T38" fmla="*/ 2429 w 2512"/>
                  <a:gd name="T39" fmla="*/ 1071 h 1490"/>
                  <a:gd name="T40" fmla="*/ 2509 w 2512"/>
                  <a:gd name="T41" fmla="*/ 929 h 1490"/>
                  <a:gd name="T42" fmla="*/ 2507 w 2512"/>
                  <a:gd name="T43" fmla="*/ 1094 h 1490"/>
                  <a:gd name="T44" fmla="*/ 2479 w 2512"/>
                  <a:gd name="T45" fmla="*/ 1223 h 1490"/>
                  <a:gd name="T46" fmla="*/ 2426 w 2512"/>
                  <a:gd name="T47" fmla="*/ 1321 h 1490"/>
                  <a:gd name="T48" fmla="*/ 2351 w 2512"/>
                  <a:gd name="T49" fmla="*/ 1392 h 1490"/>
                  <a:gd name="T50" fmla="*/ 2256 w 2512"/>
                  <a:gd name="T51" fmla="*/ 1440 h 1490"/>
                  <a:gd name="T52" fmla="*/ 2143 w 2512"/>
                  <a:gd name="T53" fmla="*/ 1469 h 1490"/>
                  <a:gd name="T54" fmla="*/ 2016 w 2512"/>
                  <a:gd name="T55" fmla="*/ 1485 h 1490"/>
                  <a:gd name="T56" fmla="*/ 1875 w 2512"/>
                  <a:gd name="T57" fmla="*/ 1490 h 1490"/>
                  <a:gd name="T58" fmla="*/ 1725 w 2512"/>
                  <a:gd name="T59" fmla="*/ 1490 h 1490"/>
                  <a:gd name="T60" fmla="*/ 1567 w 2512"/>
                  <a:gd name="T61" fmla="*/ 1488 h 1490"/>
                  <a:gd name="T62" fmla="*/ 1415 w 2512"/>
                  <a:gd name="T63" fmla="*/ 1488 h 1490"/>
                  <a:gd name="T64" fmla="*/ 1256 w 2512"/>
                  <a:gd name="T65" fmla="*/ 1490 h 1490"/>
                  <a:gd name="T66" fmla="*/ 1087 w 2512"/>
                  <a:gd name="T67" fmla="*/ 1490 h 1490"/>
                  <a:gd name="T68" fmla="*/ 914 w 2512"/>
                  <a:gd name="T69" fmla="*/ 1486 h 1490"/>
                  <a:gd name="T70" fmla="*/ 742 w 2512"/>
                  <a:gd name="T71" fmla="*/ 1476 h 1490"/>
                  <a:gd name="T72" fmla="*/ 577 w 2512"/>
                  <a:gd name="T73" fmla="*/ 1456 h 1490"/>
                  <a:gd name="T74" fmla="*/ 422 w 2512"/>
                  <a:gd name="T75" fmla="*/ 1425 h 1490"/>
                  <a:gd name="T76" fmla="*/ 284 w 2512"/>
                  <a:gd name="T77" fmla="*/ 1379 h 1490"/>
                  <a:gd name="T78" fmla="*/ 168 w 2512"/>
                  <a:gd name="T79" fmla="*/ 1317 h 1490"/>
                  <a:gd name="T80" fmla="*/ 78 w 2512"/>
                  <a:gd name="T81" fmla="*/ 1235 h 1490"/>
                  <a:gd name="T82" fmla="*/ 21 w 2512"/>
                  <a:gd name="T83" fmla="*/ 1131 h 1490"/>
                  <a:gd name="T84" fmla="*/ 0 w 2512"/>
                  <a:gd name="T85" fmla="*/ 1002 h 1490"/>
                  <a:gd name="T86" fmla="*/ 32 w 2512"/>
                  <a:gd name="T87" fmla="*/ 828 h 1490"/>
                  <a:gd name="T88" fmla="*/ 120 w 2512"/>
                  <a:gd name="T89" fmla="*/ 664 h 1490"/>
                  <a:gd name="T90" fmla="*/ 252 w 2512"/>
                  <a:gd name="T91" fmla="*/ 511 h 1490"/>
                  <a:gd name="T92" fmla="*/ 422 w 2512"/>
                  <a:gd name="T93" fmla="*/ 375 h 1490"/>
                  <a:gd name="T94" fmla="*/ 617 w 2512"/>
                  <a:gd name="T95" fmla="*/ 256 h 1490"/>
                  <a:gd name="T96" fmla="*/ 828 w 2512"/>
                  <a:gd name="T97" fmla="*/ 155 h 1490"/>
                  <a:gd name="T98" fmla="*/ 1044 w 2512"/>
                  <a:gd name="T99" fmla="*/ 78 h 1490"/>
                  <a:gd name="T100" fmla="*/ 1256 w 2512"/>
                  <a:gd name="T101" fmla="*/ 26 h 1490"/>
                  <a:gd name="T102" fmla="*/ 1453 w 2512"/>
                  <a:gd name="T103" fmla="*/ 2 h 1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12" h="1490">
                    <a:moveTo>
                      <a:pt x="1513" y="0"/>
                    </a:moveTo>
                    <a:lnTo>
                      <a:pt x="1586" y="3"/>
                    </a:lnTo>
                    <a:lnTo>
                      <a:pt x="1659" y="10"/>
                    </a:lnTo>
                    <a:lnTo>
                      <a:pt x="1729" y="23"/>
                    </a:lnTo>
                    <a:lnTo>
                      <a:pt x="1798" y="41"/>
                    </a:lnTo>
                    <a:lnTo>
                      <a:pt x="1864" y="63"/>
                    </a:lnTo>
                    <a:lnTo>
                      <a:pt x="1928" y="90"/>
                    </a:lnTo>
                    <a:lnTo>
                      <a:pt x="1990" y="121"/>
                    </a:lnTo>
                    <a:lnTo>
                      <a:pt x="2050" y="156"/>
                    </a:lnTo>
                    <a:lnTo>
                      <a:pt x="1975" y="179"/>
                    </a:lnTo>
                    <a:lnTo>
                      <a:pt x="1905" y="202"/>
                    </a:lnTo>
                    <a:lnTo>
                      <a:pt x="1840" y="229"/>
                    </a:lnTo>
                    <a:lnTo>
                      <a:pt x="1780" y="258"/>
                    </a:lnTo>
                    <a:lnTo>
                      <a:pt x="1724" y="288"/>
                    </a:lnTo>
                    <a:lnTo>
                      <a:pt x="1674" y="321"/>
                    </a:lnTo>
                    <a:lnTo>
                      <a:pt x="1627" y="356"/>
                    </a:lnTo>
                    <a:lnTo>
                      <a:pt x="1585" y="392"/>
                    </a:lnTo>
                    <a:lnTo>
                      <a:pt x="1549" y="429"/>
                    </a:lnTo>
                    <a:lnTo>
                      <a:pt x="1515" y="467"/>
                    </a:lnTo>
                    <a:lnTo>
                      <a:pt x="1486" y="506"/>
                    </a:lnTo>
                    <a:lnTo>
                      <a:pt x="1461" y="547"/>
                    </a:lnTo>
                    <a:lnTo>
                      <a:pt x="1440" y="588"/>
                    </a:lnTo>
                    <a:lnTo>
                      <a:pt x="1422" y="629"/>
                    </a:lnTo>
                    <a:lnTo>
                      <a:pt x="1409" y="671"/>
                    </a:lnTo>
                    <a:lnTo>
                      <a:pt x="1399" y="714"/>
                    </a:lnTo>
                    <a:lnTo>
                      <a:pt x="1393" y="756"/>
                    </a:lnTo>
                    <a:lnTo>
                      <a:pt x="1390" y="798"/>
                    </a:lnTo>
                    <a:lnTo>
                      <a:pt x="1390" y="840"/>
                    </a:lnTo>
                    <a:lnTo>
                      <a:pt x="1394" y="881"/>
                    </a:lnTo>
                    <a:lnTo>
                      <a:pt x="1400" y="922"/>
                    </a:lnTo>
                    <a:lnTo>
                      <a:pt x="1410" y="962"/>
                    </a:lnTo>
                    <a:lnTo>
                      <a:pt x="1422" y="1001"/>
                    </a:lnTo>
                    <a:lnTo>
                      <a:pt x="1438" y="1039"/>
                    </a:lnTo>
                    <a:lnTo>
                      <a:pt x="1456" y="1075"/>
                    </a:lnTo>
                    <a:lnTo>
                      <a:pt x="1476" y="1110"/>
                    </a:lnTo>
                    <a:lnTo>
                      <a:pt x="1500" y="1144"/>
                    </a:lnTo>
                    <a:lnTo>
                      <a:pt x="1525" y="1177"/>
                    </a:lnTo>
                    <a:lnTo>
                      <a:pt x="1554" y="1206"/>
                    </a:lnTo>
                    <a:lnTo>
                      <a:pt x="1583" y="1234"/>
                    </a:lnTo>
                    <a:lnTo>
                      <a:pt x="1616" y="1260"/>
                    </a:lnTo>
                    <a:lnTo>
                      <a:pt x="1651" y="1283"/>
                    </a:lnTo>
                    <a:lnTo>
                      <a:pt x="1686" y="1304"/>
                    </a:lnTo>
                    <a:lnTo>
                      <a:pt x="1724" y="1322"/>
                    </a:lnTo>
                    <a:lnTo>
                      <a:pt x="1764" y="1336"/>
                    </a:lnTo>
                    <a:lnTo>
                      <a:pt x="1806" y="1349"/>
                    </a:lnTo>
                    <a:lnTo>
                      <a:pt x="1849" y="1358"/>
                    </a:lnTo>
                    <a:lnTo>
                      <a:pt x="1892" y="1363"/>
                    </a:lnTo>
                    <a:lnTo>
                      <a:pt x="1938" y="1365"/>
                    </a:lnTo>
                    <a:lnTo>
                      <a:pt x="1992" y="1362"/>
                    </a:lnTo>
                    <a:lnTo>
                      <a:pt x="2044" y="1355"/>
                    </a:lnTo>
                    <a:lnTo>
                      <a:pt x="2093" y="1344"/>
                    </a:lnTo>
                    <a:lnTo>
                      <a:pt x="2140" y="1328"/>
                    </a:lnTo>
                    <a:lnTo>
                      <a:pt x="2184" y="1308"/>
                    </a:lnTo>
                    <a:lnTo>
                      <a:pt x="2225" y="1284"/>
                    </a:lnTo>
                    <a:lnTo>
                      <a:pt x="2265" y="1257"/>
                    </a:lnTo>
                    <a:lnTo>
                      <a:pt x="2301" y="1226"/>
                    </a:lnTo>
                    <a:lnTo>
                      <a:pt x="2336" y="1191"/>
                    </a:lnTo>
                    <a:lnTo>
                      <a:pt x="2369" y="1154"/>
                    </a:lnTo>
                    <a:lnTo>
                      <a:pt x="2400" y="1114"/>
                    </a:lnTo>
                    <a:lnTo>
                      <a:pt x="2429" y="1071"/>
                    </a:lnTo>
                    <a:lnTo>
                      <a:pt x="2458" y="1026"/>
                    </a:lnTo>
                    <a:lnTo>
                      <a:pt x="2484" y="979"/>
                    </a:lnTo>
                    <a:lnTo>
                      <a:pt x="2509" y="929"/>
                    </a:lnTo>
                    <a:lnTo>
                      <a:pt x="2512" y="988"/>
                    </a:lnTo>
                    <a:lnTo>
                      <a:pt x="2512" y="1044"/>
                    </a:lnTo>
                    <a:lnTo>
                      <a:pt x="2507" y="1094"/>
                    </a:lnTo>
                    <a:lnTo>
                      <a:pt x="2501" y="1141"/>
                    </a:lnTo>
                    <a:lnTo>
                      <a:pt x="2491" y="1184"/>
                    </a:lnTo>
                    <a:lnTo>
                      <a:pt x="2479" y="1223"/>
                    </a:lnTo>
                    <a:lnTo>
                      <a:pt x="2465" y="1259"/>
                    </a:lnTo>
                    <a:lnTo>
                      <a:pt x="2446" y="1291"/>
                    </a:lnTo>
                    <a:lnTo>
                      <a:pt x="2426" y="1321"/>
                    </a:lnTo>
                    <a:lnTo>
                      <a:pt x="2403" y="1348"/>
                    </a:lnTo>
                    <a:lnTo>
                      <a:pt x="2378" y="1371"/>
                    </a:lnTo>
                    <a:lnTo>
                      <a:pt x="2351" y="1392"/>
                    </a:lnTo>
                    <a:lnTo>
                      <a:pt x="2321" y="1410"/>
                    </a:lnTo>
                    <a:lnTo>
                      <a:pt x="2289" y="1425"/>
                    </a:lnTo>
                    <a:lnTo>
                      <a:pt x="2256" y="1440"/>
                    </a:lnTo>
                    <a:lnTo>
                      <a:pt x="2220" y="1451"/>
                    </a:lnTo>
                    <a:lnTo>
                      <a:pt x="2182" y="1461"/>
                    </a:lnTo>
                    <a:lnTo>
                      <a:pt x="2143" y="1469"/>
                    </a:lnTo>
                    <a:lnTo>
                      <a:pt x="2103" y="1476"/>
                    </a:lnTo>
                    <a:lnTo>
                      <a:pt x="2060" y="1481"/>
                    </a:lnTo>
                    <a:lnTo>
                      <a:pt x="2016" y="1485"/>
                    </a:lnTo>
                    <a:lnTo>
                      <a:pt x="1970" y="1487"/>
                    </a:lnTo>
                    <a:lnTo>
                      <a:pt x="1923" y="1489"/>
                    </a:lnTo>
                    <a:lnTo>
                      <a:pt x="1875" y="1490"/>
                    </a:lnTo>
                    <a:lnTo>
                      <a:pt x="1826" y="1490"/>
                    </a:lnTo>
                    <a:lnTo>
                      <a:pt x="1776" y="1490"/>
                    </a:lnTo>
                    <a:lnTo>
                      <a:pt x="1725" y="1490"/>
                    </a:lnTo>
                    <a:lnTo>
                      <a:pt x="1673" y="1489"/>
                    </a:lnTo>
                    <a:lnTo>
                      <a:pt x="1620" y="1488"/>
                    </a:lnTo>
                    <a:lnTo>
                      <a:pt x="1567" y="1488"/>
                    </a:lnTo>
                    <a:lnTo>
                      <a:pt x="1513" y="1488"/>
                    </a:lnTo>
                    <a:lnTo>
                      <a:pt x="1465" y="1488"/>
                    </a:lnTo>
                    <a:lnTo>
                      <a:pt x="1415" y="1488"/>
                    </a:lnTo>
                    <a:lnTo>
                      <a:pt x="1363" y="1489"/>
                    </a:lnTo>
                    <a:lnTo>
                      <a:pt x="1310" y="1489"/>
                    </a:lnTo>
                    <a:lnTo>
                      <a:pt x="1256" y="1490"/>
                    </a:lnTo>
                    <a:lnTo>
                      <a:pt x="1200" y="1490"/>
                    </a:lnTo>
                    <a:lnTo>
                      <a:pt x="1144" y="1490"/>
                    </a:lnTo>
                    <a:lnTo>
                      <a:pt x="1087" y="1490"/>
                    </a:lnTo>
                    <a:lnTo>
                      <a:pt x="1030" y="1489"/>
                    </a:lnTo>
                    <a:lnTo>
                      <a:pt x="972" y="1488"/>
                    </a:lnTo>
                    <a:lnTo>
                      <a:pt x="914" y="1486"/>
                    </a:lnTo>
                    <a:lnTo>
                      <a:pt x="856" y="1484"/>
                    </a:lnTo>
                    <a:lnTo>
                      <a:pt x="799" y="1480"/>
                    </a:lnTo>
                    <a:lnTo>
                      <a:pt x="742" y="1476"/>
                    </a:lnTo>
                    <a:lnTo>
                      <a:pt x="686" y="1470"/>
                    </a:lnTo>
                    <a:lnTo>
                      <a:pt x="631" y="1464"/>
                    </a:lnTo>
                    <a:lnTo>
                      <a:pt x="577" y="1456"/>
                    </a:lnTo>
                    <a:lnTo>
                      <a:pt x="524" y="1447"/>
                    </a:lnTo>
                    <a:lnTo>
                      <a:pt x="472" y="1437"/>
                    </a:lnTo>
                    <a:lnTo>
                      <a:pt x="422" y="1425"/>
                    </a:lnTo>
                    <a:lnTo>
                      <a:pt x="374" y="1411"/>
                    </a:lnTo>
                    <a:lnTo>
                      <a:pt x="328" y="1397"/>
                    </a:lnTo>
                    <a:lnTo>
                      <a:pt x="284" y="1379"/>
                    </a:lnTo>
                    <a:lnTo>
                      <a:pt x="242" y="1361"/>
                    </a:lnTo>
                    <a:lnTo>
                      <a:pt x="203" y="1339"/>
                    </a:lnTo>
                    <a:lnTo>
                      <a:pt x="168" y="1317"/>
                    </a:lnTo>
                    <a:lnTo>
                      <a:pt x="135" y="1292"/>
                    </a:lnTo>
                    <a:lnTo>
                      <a:pt x="104" y="1265"/>
                    </a:lnTo>
                    <a:lnTo>
                      <a:pt x="78" y="1235"/>
                    </a:lnTo>
                    <a:lnTo>
                      <a:pt x="55" y="1202"/>
                    </a:lnTo>
                    <a:lnTo>
                      <a:pt x="36" y="1167"/>
                    </a:lnTo>
                    <a:lnTo>
                      <a:pt x="21" y="1131"/>
                    </a:lnTo>
                    <a:lnTo>
                      <a:pt x="10" y="1091"/>
                    </a:lnTo>
                    <a:lnTo>
                      <a:pt x="2" y="1048"/>
                    </a:lnTo>
                    <a:lnTo>
                      <a:pt x="0" y="1002"/>
                    </a:lnTo>
                    <a:lnTo>
                      <a:pt x="3" y="942"/>
                    </a:lnTo>
                    <a:lnTo>
                      <a:pt x="15" y="885"/>
                    </a:lnTo>
                    <a:lnTo>
                      <a:pt x="32" y="828"/>
                    </a:lnTo>
                    <a:lnTo>
                      <a:pt x="55" y="771"/>
                    </a:lnTo>
                    <a:lnTo>
                      <a:pt x="84" y="717"/>
                    </a:lnTo>
                    <a:lnTo>
                      <a:pt x="120" y="664"/>
                    </a:lnTo>
                    <a:lnTo>
                      <a:pt x="159" y="612"/>
                    </a:lnTo>
                    <a:lnTo>
                      <a:pt x="203" y="561"/>
                    </a:lnTo>
                    <a:lnTo>
                      <a:pt x="252" y="511"/>
                    </a:lnTo>
                    <a:lnTo>
                      <a:pt x="305" y="464"/>
                    </a:lnTo>
                    <a:lnTo>
                      <a:pt x="362" y="418"/>
                    </a:lnTo>
                    <a:lnTo>
                      <a:pt x="422" y="375"/>
                    </a:lnTo>
                    <a:lnTo>
                      <a:pt x="485" y="333"/>
                    </a:lnTo>
                    <a:lnTo>
                      <a:pt x="550" y="293"/>
                    </a:lnTo>
                    <a:lnTo>
                      <a:pt x="617" y="256"/>
                    </a:lnTo>
                    <a:lnTo>
                      <a:pt x="686" y="220"/>
                    </a:lnTo>
                    <a:lnTo>
                      <a:pt x="756" y="187"/>
                    </a:lnTo>
                    <a:lnTo>
                      <a:pt x="828" y="155"/>
                    </a:lnTo>
                    <a:lnTo>
                      <a:pt x="900" y="128"/>
                    </a:lnTo>
                    <a:lnTo>
                      <a:pt x="972" y="101"/>
                    </a:lnTo>
                    <a:lnTo>
                      <a:pt x="1044" y="78"/>
                    </a:lnTo>
                    <a:lnTo>
                      <a:pt x="1115" y="58"/>
                    </a:lnTo>
                    <a:lnTo>
                      <a:pt x="1187" y="41"/>
                    </a:lnTo>
                    <a:lnTo>
                      <a:pt x="1256" y="26"/>
                    </a:lnTo>
                    <a:lnTo>
                      <a:pt x="1323" y="15"/>
                    </a:lnTo>
                    <a:lnTo>
                      <a:pt x="1390" y="7"/>
                    </a:lnTo>
                    <a:lnTo>
                      <a:pt x="1453" y="2"/>
                    </a:lnTo>
                    <a:lnTo>
                      <a:pt x="15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4671003" y="2285367"/>
                <a:ext cx="113240" cy="140731"/>
              </a:xfrm>
              <a:custGeom>
                <a:avLst/>
                <a:gdLst>
                  <a:gd name="T0" fmla="*/ 1131 w 1379"/>
                  <a:gd name="T1" fmla="*/ 10 h 1387"/>
                  <a:gd name="T2" fmla="*/ 1179 w 1379"/>
                  <a:gd name="T3" fmla="*/ 63 h 1387"/>
                  <a:gd name="T4" fmla="*/ 1191 w 1379"/>
                  <a:gd name="T5" fmla="*/ 132 h 1387"/>
                  <a:gd name="T6" fmla="*/ 1188 w 1379"/>
                  <a:gd name="T7" fmla="*/ 165 h 1387"/>
                  <a:gd name="T8" fmla="*/ 1196 w 1379"/>
                  <a:gd name="T9" fmla="*/ 182 h 1387"/>
                  <a:gd name="T10" fmla="*/ 1234 w 1379"/>
                  <a:gd name="T11" fmla="*/ 187 h 1387"/>
                  <a:gd name="T12" fmla="*/ 1291 w 1379"/>
                  <a:gd name="T13" fmla="*/ 191 h 1387"/>
                  <a:gd name="T14" fmla="*/ 1342 w 1379"/>
                  <a:gd name="T15" fmla="*/ 217 h 1387"/>
                  <a:gd name="T16" fmla="*/ 1377 w 1379"/>
                  <a:gd name="T17" fmla="*/ 280 h 1387"/>
                  <a:gd name="T18" fmla="*/ 1372 w 1379"/>
                  <a:gd name="T19" fmla="*/ 344 h 1387"/>
                  <a:gd name="T20" fmla="*/ 1337 w 1379"/>
                  <a:gd name="T21" fmla="*/ 396 h 1387"/>
                  <a:gd name="T22" fmla="*/ 1281 w 1379"/>
                  <a:gd name="T23" fmla="*/ 427 h 1387"/>
                  <a:gd name="T24" fmla="*/ 1218 w 1379"/>
                  <a:gd name="T25" fmla="*/ 426 h 1387"/>
                  <a:gd name="T26" fmla="*/ 1158 w 1379"/>
                  <a:gd name="T27" fmla="*/ 384 h 1387"/>
                  <a:gd name="T28" fmla="*/ 1141 w 1379"/>
                  <a:gd name="T29" fmla="*/ 401 h 1387"/>
                  <a:gd name="T30" fmla="*/ 1101 w 1379"/>
                  <a:gd name="T31" fmla="*/ 441 h 1387"/>
                  <a:gd name="T32" fmla="*/ 1050 w 1379"/>
                  <a:gd name="T33" fmla="*/ 492 h 1387"/>
                  <a:gd name="T34" fmla="*/ 1000 w 1379"/>
                  <a:gd name="T35" fmla="*/ 543 h 1387"/>
                  <a:gd name="T36" fmla="*/ 960 w 1379"/>
                  <a:gd name="T37" fmla="*/ 582 h 1387"/>
                  <a:gd name="T38" fmla="*/ 943 w 1379"/>
                  <a:gd name="T39" fmla="*/ 601 h 1387"/>
                  <a:gd name="T40" fmla="*/ 945 w 1379"/>
                  <a:gd name="T41" fmla="*/ 726 h 1387"/>
                  <a:gd name="T42" fmla="*/ 915 w 1379"/>
                  <a:gd name="T43" fmla="*/ 866 h 1387"/>
                  <a:gd name="T44" fmla="*/ 861 w 1379"/>
                  <a:gd name="T45" fmla="*/ 1006 h 1387"/>
                  <a:gd name="T46" fmla="*/ 793 w 1379"/>
                  <a:gd name="T47" fmla="*/ 1136 h 1387"/>
                  <a:gd name="T48" fmla="*/ 717 w 1379"/>
                  <a:gd name="T49" fmla="*/ 1240 h 1387"/>
                  <a:gd name="T50" fmla="*/ 620 w 1379"/>
                  <a:gd name="T51" fmla="*/ 1325 h 1387"/>
                  <a:gd name="T52" fmla="*/ 495 w 1379"/>
                  <a:gd name="T53" fmla="*/ 1376 h 1387"/>
                  <a:gd name="T54" fmla="*/ 361 w 1379"/>
                  <a:gd name="T55" fmla="*/ 1384 h 1387"/>
                  <a:gd name="T56" fmla="*/ 233 w 1379"/>
                  <a:gd name="T57" fmla="*/ 1347 h 1387"/>
                  <a:gd name="T58" fmla="*/ 119 w 1379"/>
                  <a:gd name="T59" fmla="*/ 1267 h 1387"/>
                  <a:gd name="T60" fmla="*/ 39 w 1379"/>
                  <a:gd name="T61" fmla="*/ 1153 h 1387"/>
                  <a:gd name="T62" fmla="*/ 2 w 1379"/>
                  <a:gd name="T63" fmla="*/ 1023 h 1387"/>
                  <a:gd name="T64" fmla="*/ 10 w 1379"/>
                  <a:gd name="T65" fmla="*/ 890 h 1387"/>
                  <a:gd name="T66" fmla="*/ 61 w 1379"/>
                  <a:gd name="T67" fmla="*/ 764 h 1387"/>
                  <a:gd name="T68" fmla="*/ 146 w 1379"/>
                  <a:gd name="T69" fmla="*/ 666 h 1387"/>
                  <a:gd name="T70" fmla="*/ 250 w 1379"/>
                  <a:gd name="T71" fmla="*/ 590 h 1387"/>
                  <a:gd name="T72" fmla="*/ 379 w 1379"/>
                  <a:gd name="T73" fmla="*/ 522 h 1387"/>
                  <a:gd name="T74" fmla="*/ 520 w 1379"/>
                  <a:gd name="T75" fmla="*/ 469 h 1387"/>
                  <a:gd name="T76" fmla="*/ 658 w 1379"/>
                  <a:gd name="T77" fmla="*/ 438 h 1387"/>
                  <a:gd name="T78" fmla="*/ 784 w 1379"/>
                  <a:gd name="T79" fmla="*/ 441 h 1387"/>
                  <a:gd name="T80" fmla="*/ 801 w 1379"/>
                  <a:gd name="T81" fmla="*/ 423 h 1387"/>
                  <a:gd name="T82" fmla="*/ 841 w 1379"/>
                  <a:gd name="T83" fmla="*/ 384 h 1387"/>
                  <a:gd name="T84" fmla="*/ 892 w 1379"/>
                  <a:gd name="T85" fmla="*/ 333 h 1387"/>
                  <a:gd name="T86" fmla="*/ 942 w 1379"/>
                  <a:gd name="T87" fmla="*/ 281 h 1387"/>
                  <a:gd name="T88" fmla="*/ 982 w 1379"/>
                  <a:gd name="T89" fmla="*/ 241 h 1387"/>
                  <a:gd name="T90" fmla="*/ 999 w 1379"/>
                  <a:gd name="T91" fmla="*/ 224 h 1387"/>
                  <a:gd name="T92" fmla="*/ 955 w 1379"/>
                  <a:gd name="T93" fmla="*/ 161 h 1387"/>
                  <a:gd name="T94" fmla="*/ 958 w 1379"/>
                  <a:gd name="T95" fmla="*/ 96 h 1387"/>
                  <a:gd name="T96" fmla="*/ 994 w 1379"/>
                  <a:gd name="T97" fmla="*/ 41 h 1387"/>
                  <a:gd name="T98" fmla="*/ 1049 w 1379"/>
                  <a:gd name="T99" fmla="*/ 6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9" h="1387">
                    <a:moveTo>
                      <a:pt x="1090" y="0"/>
                    </a:moveTo>
                    <a:lnTo>
                      <a:pt x="1110" y="3"/>
                    </a:lnTo>
                    <a:lnTo>
                      <a:pt x="1131" y="10"/>
                    </a:lnTo>
                    <a:lnTo>
                      <a:pt x="1149" y="23"/>
                    </a:lnTo>
                    <a:lnTo>
                      <a:pt x="1166" y="41"/>
                    </a:lnTo>
                    <a:lnTo>
                      <a:pt x="1179" y="63"/>
                    </a:lnTo>
                    <a:lnTo>
                      <a:pt x="1188" y="87"/>
                    </a:lnTo>
                    <a:lnTo>
                      <a:pt x="1192" y="109"/>
                    </a:lnTo>
                    <a:lnTo>
                      <a:pt x="1191" y="132"/>
                    </a:lnTo>
                    <a:lnTo>
                      <a:pt x="1189" y="154"/>
                    </a:lnTo>
                    <a:lnTo>
                      <a:pt x="1188" y="159"/>
                    </a:lnTo>
                    <a:lnTo>
                      <a:pt x="1188" y="165"/>
                    </a:lnTo>
                    <a:lnTo>
                      <a:pt x="1189" y="171"/>
                    </a:lnTo>
                    <a:lnTo>
                      <a:pt x="1192" y="177"/>
                    </a:lnTo>
                    <a:lnTo>
                      <a:pt x="1196" y="182"/>
                    </a:lnTo>
                    <a:lnTo>
                      <a:pt x="1204" y="186"/>
                    </a:lnTo>
                    <a:lnTo>
                      <a:pt x="1214" y="187"/>
                    </a:lnTo>
                    <a:lnTo>
                      <a:pt x="1234" y="187"/>
                    </a:lnTo>
                    <a:lnTo>
                      <a:pt x="1253" y="187"/>
                    </a:lnTo>
                    <a:lnTo>
                      <a:pt x="1272" y="188"/>
                    </a:lnTo>
                    <a:lnTo>
                      <a:pt x="1291" y="191"/>
                    </a:lnTo>
                    <a:lnTo>
                      <a:pt x="1309" y="196"/>
                    </a:lnTo>
                    <a:lnTo>
                      <a:pt x="1325" y="205"/>
                    </a:lnTo>
                    <a:lnTo>
                      <a:pt x="1342" y="217"/>
                    </a:lnTo>
                    <a:lnTo>
                      <a:pt x="1358" y="237"/>
                    </a:lnTo>
                    <a:lnTo>
                      <a:pt x="1370" y="259"/>
                    </a:lnTo>
                    <a:lnTo>
                      <a:pt x="1377" y="280"/>
                    </a:lnTo>
                    <a:lnTo>
                      <a:pt x="1379" y="302"/>
                    </a:lnTo>
                    <a:lnTo>
                      <a:pt x="1377" y="323"/>
                    </a:lnTo>
                    <a:lnTo>
                      <a:pt x="1372" y="344"/>
                    </a:lnTo>
                    <a:lnTo>
                      <a:pt x="1363" y="362"/>
                    </a:lnTo>
                    <a:lnTo>
                      <a:pt x="1351" y="380"/>
                    </a:lnTo>
                    <a:lnTo>
                      <a:pt x="1337" y="396"/>
                    </a:lnTo>
                    <a:lnTo>
                      <a:pt x="1319" y="408"/>
                    </a:lnTo>
                    <a:lnTo>
                      <a:pt x="1301" y="420"/>
                    </a:lnTo>
                    <a:lnTo>
                      <a:pt x="1281" y="427"/>
                    </a:lnTo>
                    <a:lnTo>
                      <a:pt x="1261" y="430"/>
                    </a:lnTo>
                    <a:lnTo>
                      <a:pt x="1240" y="430"/>
                    </a:lnTo>
                    <a:lnTo>
                      <a:pt x="1218" y="426"/>
                    </a:lnTo>
                    <a:lnTo>
                      <a:pt x="1198" y="416"/>
                    </a:lnTo>
                    <a:lnTo>
                      <a:pt x="1177" y="403"/>
                    </a:lnTo>
                    <a:lnTo>
                      <a:pt x="1158" y="384"/>
                    </a:lnTo>
                    <a:lnTo>
                      <a:pt x="1155" y="386"/>
                    </a:lnTo>
                    <a:lnTo>
                      <a:pt x="1150" y="392"/>
                    </a:lnTo>
                    <a:lnTo>
                      <a:pt x="1141" y="401"/>
                    </a:lnTo>
                    <a:lnTo>
                      <a:pt x="1130" y="412"/>
                    </a:lnTo>
                    <a:lnTo>
                      <a:pt x="1116" y="426"/>
                    </a:lnTo>
                    <a:lnTo>
                      <a:pt x="1101" y="441"/>
                    </a:lnTo>
                    <a:lnTo>
                      <a:pt x="1085" y="457"/>
                    </a:lnTo>
                    <a:lnTo>
                      <a:pt x="1068" y="475"/>
                    </a:lnTo>
                    <a:lnTo>
                      <a:pt x="1050" y="492"/>
                    </a:lnTo>
                    <a:lnTo>
                      <a:pt x="1033" y="510"/>
                    </a:lnTo>
                    <a:lnTo>
                      <a:pt x="1016" y="527"/>
                    </a:lnTo>
                    <a:lnTo>
                      <a:pt x="1000" y="543"/>
                    </a:lnTo>
                    <a:lnTo>
                      <a:pt x="985" y="558"/>
                    </a:lnTo>
                    <a:lnTo>
                      <a:pt x="971" y="571"/>
                    </a:lnTo>
                    <a:lnTo>
                      <a:pt x="960" y="582"/>
                    </a:lnTo>
                    <a:lnTo>
                      <a:pt x="951" y="591"/>
                    </a:lnTo>
                    <a:lnTo>
                      <a:pt x="945" y="598"/>
                    </a:lnTo>
                    <a:lnTo>
                      <a:pt x="943" y="601"/>
                    </a:lnTo>
                    <a:lnTo>
                      <a:pt x="948" y="640"/>
                    </a:lnTo>
                    <a:lnTo>
                      <a:pt x="948" y="682"/>
                    </a:lnTo>
                    <a:lnTo>
                      <a:pt x="945" y="726"/>
                    </a:lnTo>
                    <a:lnTo>
                      <a:pt x="938" y="772"/>
                    </a:lnTo>
                    <a:lnTo>
                      <a:pt x="929" y="818"/>
                    </a:lnTo>
                    <a:lnTo>
                      <a:pt x="915" y="866"/>
                    </a:lnTo>
                    <a:lnTo>
                      <a:pt x="899" y="913"/>
                    </a:lnTo>
                    <a:lnTo>
                      <a:pt x="882" y="960"/>
                    </a:lnTo>
                    <a:lnTo>
                      <a:pt x="861" y="1006"/>
                    </a:lnTo>
                    <a:lnTo>
                      <a:pt x="840" y="1052"/>
                    </a:lnTo>
                    <a:lnTo>
                      <a:pt x="816" y="1095"/>
                    </a:lnTo>
                    <a:lnTo>
                      <a:pt x="793" y="1136"/>
                    </a:lnTo>
                    <a:lnTo>
                      <a:pt x="768" y="1174"/>
                    </a:lnTo>
                    <a:lnTo>
                      <a:pt x="743" y="1209"/>
                    </a:lnTo>
                    <a:lnTo>
                      <a:pt x="717" y="1240"/>
                    </a:lnTo>
                    <a:lnTo>
                      <a:pt x="693" y="1267"/>
                    </a:lnTo>
                    <a:lnTo>
                      <a:pt x="658" y="1299"/>
                    </a:lnTo>
                    <a:lnTo>
                      <a:pt x="620" y="1325"/>
                    </a:lnTo>
                    <a:lnTo>
                      <a:pt x="580" y="1347"/>
                    </a:lnTo>
                    <a:lnTo>
                      <a:pt x="538" y="1364"/>
                    </a:lnTo>
                    <a:lnTo>
                      <a:pt x="495" y="1376"/>
                    </a:lnTo>
                    <a:lnTo>
                      <a:pt x="450" y="1384"/>
                    </a:lnTo>
                    <a:lnTo>
                      <a:pt x="406" y="1387"/>
                    </a:lnTo>
                    <a:lnTo>
                      <a:pt x="361" y="1384"/>
                    </a:lnTo>
                    <a:lnTo>
                      <a:pt x="318" y="1376"/>
                    </a:lnTo>
                    <a:lnTo>
                      <a:pt x="275" y="1364"/>
                    </a:lnTo>
                    <a:lnTo>
                      <a:pt x="233" y="1347"/>
                    </a:lnTo>
                    <a:lnTo>
                      <a:pt x="192" y="1325"/>
                    </a:lnTo>
                    <a:lnTo>
                      <a:pt x="154" y="1299"/>
                    </a:lnTo>
                    <a:lnTo>
                      <a:pt x="119" y="1267"/>
                    </a:lnTo>
                    <a:lnTo>
                      <a:pt x="87" y="1231"/>
                    </a:lnTo>
                    <a:lnTo>
                      <a:pt x="61" y="1193"/>
                    </a:lnTo>
                    <a:lnTo>
                      <a:pt x="39" y="1153"/>
                    </a:lnTo>
                    <a:lnTo>
                      <a:pt x="22" y="1111"/>
                    </a:lnTo>
                    <a:lnTo>
                      <a:pt x="10" y="1067"/>
                    </a:lnTo>
                    <a:lnTo>
                      <a:pt x="2" y="1023"/>
                    </a:lnTo>
                    <a:lnTo>
                      <a:pt x="0" y="979"/>
                    </a:lnTo>
                    <a:lnTo>
                      <a:pt x="2" y="934"/>
                    </a:lnTo>
                    <a:lnTo>
                      <a:pt x="10" y="890"/>
                    </a:lnTo>
                    <a:lnTo>
                      <a:pt x="22" y="847"/>
                    </a:lnTo>
                    <a:lnTo>
                      <a:pt x="39" y="804"/>
                    </a:lnTo>
                    <a:lnTo>
                      <a:pt x="61" y="764"/>
                    </a:lnTo>
                    <a:lnTo>
                      <a:pt x="87" y="727"/>
                    </a:lnTo>
                    <a:lnTo>
                      <a:pt x="119" y="691"/>
                    </a:lnTo>
                    <a:lnTo>
                      <a:pt x="146" y="666"/>
                    </a:lnTo>
                    <a:lnTo>
                      <a:pt x="177" y="641"/>
                    </a:lnTo>
                    <a:lnTo>
                      <a:pt x="212" y="616"/>
                    </a:lnTo>
                    <a:lnTo>
                      <a:pt x="250" y="590"/>
                    </a:lnTo>
                    <a:lnTo>
                      <a:pt x="291" y="567"/>
                    </a:lnTo>
                    <a:lnTo>
                      <a:pt x="334" y="543"/>
                    </a:lnTo>
                    <a:lnTo>
                      <a:pt x="379" y="522"/>
                    </a:lnTo>
                    <a:lnTo>
                      <a:pt x="425" y="502"/>
                    </a:lnTo>
                    <a:lnTo>
                      <a:pt x="472" y="484"/>
                    </a:lnTo>
                    <a:lnTo>
                      <a:pt x="520" y="469"/>
                    </a:lnTo>
                    <a:lnTo>
                      <a:pt x="566" y="455"/>
                    </a:lnTo>
                    <a:lnTo>
                      <a:pt x="613" y="445"/>
                    </a:lnTo>
                    <a:lnTo>
                      <a:pt x="658" y="438"/>
                    </a:lnTo>
                    <a:lnTo>
                      <a:pt x="702" y="435"/>
                    </a:lnTo>
                    <a:lnTo>
                      <a:pt x="744" y="436"/>
                    </a:lnTo>
                    <a:lnTo>
                      <a:pt x="784" y="441"/>
                    </a:lnTo>
                    <a:lnTo>
                      <a:pt x="786" y="438"/>
                    </a:lnTo>
                    <a:lnTo>
                      <a:pt x="792" y="432"/>
                    </a:lnTo>
                    <a:lnTo>
                      <a:pt x="801" y="423"/>
                    </a:lnTo>
                    <a:lnTo>
                      <a:pt x="812" y="411"/>
                    </a:lnTo>
                    <a:lnTo>
                      <a:pt x="826" y="398"/>
                    </a:lnTo>
                    <a:lnTo>
                      <a:pt x="841" y="384"/>
                    </a:lnTo>
                    <a:lnTo>
                      <a:pt x="857" y="367"/>
                    </a:lnTo>
                    <a:lnTo>
                      <a:pt x="873" y="350"/>
                    </a:lnTo>
                    <a:lnTo>
                      <a:pt x="892" y="333"/>
                    </a:lnTo>
                    <a:lnTo>
                      <a:pt x="909" y="315"/>
                    </a:lnTo>
                    <a:lnTo>
                      <a:pt x="926" y="298"/>
                    </a:lnTo>
                    <a:lnTo>
                      <a:pt x="942" y="281"/>
                    </a:lnTo>
                    <a:lnTo>
                      <a:pt x="957" y="267"/>
                    </a:lnTo>
                    <a:lnTo>
                      <a:pt x="970" y="253"/>
                    </a:lnTo>
                    <a:lnTo>
                      <a:pt x="982" y="241"/>
                    </a:lnTo>
                    <a:lnTo>
                      <a:pt x="991" y="233"/>
                    </a:lnTo>
                    <a:lnTo>
                      <a:pt x="997" y="227"/>
                    </a:lnTo>
                    <a:lnTo>
                      <a:pt x="999" y="224"/>
                    </a:lnTo>
                    <a:lnTo>
                      <a:pt x="979" y="204"/>
                    </a:lnTo>
                    <a:lnTo>
                      <a:pt x="964" y="182"/>
                    </a:lnTo>
                    <a:lnTo>
                      <a:pt x="955" y="161"/>
                    </a:lnTo>
                    <a:lnTo>
                      <a:pt x="952" y="139"/>
                    </a:lnTo>
                    <a:lnTo>
                      <a:pt x="953" y="117"/>
                    </a:lnTo>
                    <a:lnTo>
                      <a:pt x="958" y="96"/>
                    </a:lnTo>
                    <a:lnTo>
                      <a:pt x="966" y="76"/>
                    </a:lnTo>
                    <a:lnTo>
                      <a:pt x="979" y="57"/>
                    </a:lnTo>
                    <a:lnTo>
                      <a:pt x="994" y="41"/>
                    </a:lnTo>
                    <a:lnTo>
                      <a:pt x="1010" y="27"/>
                    </a:lnTo>
                    <a:lnTo>
                      <a:pt x="1029" y="15"/>
                    </a:lnTo>
                    <a:lnTo>
                      <a:pt x="1049" y="6"/>
                    </a:lnTo>
                    <a:lnTo>
                      <a:pt x="1069" y="1"/>
                    </a:lnTo>
                    <a:lnTo>
                      <a:pt x="10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sp>
          <p:nvSpPr>
            <p:cNvPr id="7" name="TextBox 45"/>
            <p:cNvSpPr txBox="1"/>
            <p:nvPr/>
          </p:nvSpPr>
          <p:spPr>
            <a:xfrm>
              <a:off x="3746984" y="4200250"/>
              <a:ext cx="1354630" cy="306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342434">
                <a:defRPr/>
              </a:pPr>
              <a:r>
                <a:rPr lang="en-US" sz="1500" b="1" dirty="0">
                  <a:solidFill>
                    <a:srgbClr val="122153"/>
                  </a:solidFill>
                  <a:latin typeface="微軟正黑體" pitchFamily="18" charset="0"/>
                </a:rPr>
                <a:t>Food</a:t>
              </a:r>
            </a:p>
          </p:txBody>
        </p:sp>
        <p:sp>
          <p:nvSpPr>
            <p:cNvPr id="8" name="TextBox 46"/>
            <p:cNvSpPr txBox="1"/>
            <p:nvPr/>
          </p:nvSpPr>
          <p:spPr>
            <a:xfrm>
              <a:off x="3208511" y="5098742"/>
              <a:ext cx="1354630" cy="306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342434">
                <a:defRPr/>
              </a:pPr>
              <a:r>
                <a:rPr lang="en-US" sz="1500" b="1" dirty="0">
                  <a:solidFill>
                    <a:srgbClr val="122153"/>
                  </a:solidFill>
                  <a:latin typeface="微軟正黑體" pitchFamily="18" charset="0"/>
                </a:rPr>
                <a:t>Housing</a:t>
              </a:r>
            </a:p>
          </p:txBody>
        </p:sp>
        <p:sp>
          <p:nvSpPr>
            <p:cNvPr id="9" name="TextBox 48"/>
            <p:cNvSpPr txBox="1"/>
            <p:nvPr/>
          </p:nvSpPr>
          <p:spPr>
            <a:xfrm>
              <a:off x="1948499" y="5473718"/>
              <a:ext cx="1458833" cy="5247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342434">
                <a:defRPr/>
              </a:pPr>
              <a:r>
                <a:rPr lang="en-US" sz="1500" b="1" dirty="0">
                  <a:solidFill>
                    <a:srgbClr val="122153"/>
                  </a:solidFill>
                  <a:latin typeface="微軟正黑體" pitchFamily="18" charset="0"/>
                </a:rPr>
                <a:t>Fashion and Service</a:t>
              </a:r>
            </a:p>
          </p:txBody>
        </p:sp>
        <p:sp>
          <p:nvSpPr>
            <p:cNvPr id="10" name="Freeform 49"/>
            <p:cNvSpPr>
              <a:spLocks noChangeAspect="1" noEditPoints="1"/>
            </p:cNvSpPr>
            <p:nvPr/>
          </p:nvSpPr>
          <p:spPr bwMode="auto">
            <a:xfrm>
              <a:off x="2496487" y="5120886"/>
              <a:ext cx="341470" cy="457211"/>
            </a:xfrm>
            <a:custGeom>
              <a:avLst/>
              <a:gdLst>
                <a:gd name="T0" fmla="*/ 2973 w 4386"/>
                <a:gd name="T1" fmla="*/ 2292 h 4309"/>
                <a:gd name="T2" fmla="*/ 2876 w 4386"/>
                <a:gd name="T3" fmla="*/ 2566 h 4309"/>
                <a:gd name="T4" fmla="*/ 2590 w 4386"/>
                <a:gd name="T5" fmla="*/ 2516 h 4309"/>
                <a:gd name="T6" fmla="*/ 2590 w 4386"/>
                <a:gd name="T7" fmla="*/ 2225 h 4309"/>
                <a:gd name="T8" fmla="*/ 1703 w 4386"/>
                <a:gd name="T9" fmla="*/ 2160 h 4309"/>
                <a:gd name="T10" fmla="*/ 1845 w 4386"/>
                <a:gd name="T11" fmla="*/ 2411 h 4309"/>
                <a:gd name="T12" fmla="*/ 1623 w 4386"/>
                <a:gd name="T13" fmla="*/ 2596 h 4309"/>
                <a:gd name="T14" fmla="*/ 1402 w 4386"/>
                <a:gd name="T15" fmla="*/ 2411 h 4309"/>
                <a:gd name="T16" fmla="*/ 1544 w 4386"/>
                <a:gd name="T17" fmla="*/ 2160 h 4309"/>
                <a:gd name="T18" fmla="*/ 1554 w 4386"/>
                <a:gd name="T19" fmla="*/ 1456 h 4309"/>
                <a:gd name="T20" fmla="*/ 1231 w 4386"/>
                <a:gd name="T21" fmla="*/ 2019 h 4309"/>
                <a:gd name="T22" fmla="*/ 824 w 4386"/>
                <a:gd name="T23" fmla="*/ 2371 h 4309"/>
                <a:gd name="T24" fmla="*/ 1017 w 4386"/>
                <a:gd name="T25" fmla="*/ 3040 h 4309"/>
                <a:gd name="T26" fmla="*/ 1530 w 4386"/>
                <a:gd name="T27" fmla="*/ 3263 h 4309"/>
                <a:gd name="T28" fmla="*/ 1944 w 4386"/>
                <a:gd name="T29" fmla="*/ 3180 h 4309"/>
                <a:gd name="T30" fmla="*/ 2359 w 4386"/>
                <a:gd name="T31" fmla="*/ 3179 h 4309"/>
                <a:gd name="T32" fmla="*/ 2527 w 4386"/>
                <a:gd name="T33" fmla="*/ 3443 h 4309"/>
                <a:gd name="T34" fmla="*/ 2262 w 4386"/>
                <a:gd name="T35" fmla="*/ 3662 h 4309"/>
                <a:gd name="T36" fmla="*/ 1857 w 4386"/>
                <a:gd name="T37" fmla="*/ 3570 h 4309"/>
                <a:gd name="T38" fmla="*/ 1285 w 4386"/>
                <a:gd name="T39" fmla="*/ 3413 h 4309"/>
                <a:gd name="T40" fmla="*/ 1514 w 4386"/>
                <a:gd name="T41" fmla="*/ 3764 h 4309"/>
                <a:gd name="T42" fmla="*/ 2075 w 4386"/>
                <a:gd name="T43" fmla="*/ 4026 h 4309"/>
                <a:gd name="T44" fmla="*/ 2527 w 4386"/>
                <a:gd name="T45" fmla="*/ 3962 h 4309"/>
                <a:gd name="T46" fmla="*/ 3022 w 4386"/>
                <a:gd name="T47" fmla="*/ 3638 h 4309"/>
                <a:gd name="T48" fmla="*/ 3424 w 4386"/>
                <a:gd name="T49" fmla="*/ 3066 h 4309"/>
                <a:gd name="T50" fmla="*/ 3561 w 4386"/>
                <a:gd name="T51" fmla="*/ 2274 h 4309"/>
                <a:gd name="T52" fmla="*/ 3151 w 4386"/>
                <a:gd name="T53" fmla="*/ 1867 h 4309"/>
                <a:gd name="T54" fmla="*/ 2751 w 4386"/>
                <a:gd name="T55" fmla="*/ 1890 h 4309"/>
                <a:gd name="T56" fmla="*/ 2504 w 4386"/>
                <a:gd name="T57" fmla="*/ 1867 h 4309"/>
                <a:gd name="T58" fmla="*/ 2016 w 4386"/>
                <a:gd name="T59" fmla="*/ 1680 h 4309"/>
                <a:gd name="T60" fmla="*/ 1660 w 4386"/>
                <a:gd name="T61" fmla="*/ 1359 h 4309"/>
                <a:gd name="T62" fmla="*/ 2193 w 4386"/>
                <a:gd name="T63" fmla="*/ 234 h 4309"/>
                <a:gd name="T64" fmla="*/ 1275 w 4386"/>
                <a:gd name="T65" fmla="*/ 404 h 4309"/>
                <a:gd name="T66" fmla="*/ 687 w 4386"/>
                <a:gd name="T67" fmla="*/ 907 h 4309"/>
                <a:gd name="T68" fmla="*/ 444 w 4386"/>
                <a:gd name="T69" fmla="*/ 1730 h 4309"/>
                <a:gd name="T70" fmla="*/ 779 w 4386"/>
                <a:gd name="T71" fmla="*/ 1226 h 4309"/>
                <a:gd name="T72" fmla="*/ 1288 w 4386"/>
                <a:gd name="T73" fmla="*/ 660 h 4309"/>
                <a:gd name="T74" fmla="*/ 2076 w 4386"/>
                <a:gd name="T75" fmla="*/ 438 h 4309"/>
                <a:gd name="T76" fmla="*/ 2925 w 4386"/>
                <a:gd name="T77" fmla="*/ 571 h 4309"/>
                <a:gd name="T78" fmla="*/ 3509 w 4386"/>
                <a:gd name="T79" fmla="*/ 1056 h 4309"/>
                <a:gd name="T80" fmla="*/ 3799 w 4386"/>
                <a:gd name="T81" fmla="*/ 1855 h 4309"/>
                <a:gd name="T82" fmla="*/ 3792 w 4386"/>
                <a:gd name="T83" fmla="*/ 1084 h 4309"/>
                <a:gd name="T84" fmla="*/ 3290 w 4386"/>
                <a:gd name="T85" fmla="*/ 499 h 4309"/>
                <a:gd name="T86" fmla="*/ 2454 w 4386"/>
                <a:gd name="T87" fmla="*/ 245 h 4309"/>
                <a:gd name="T88" fmla="*/ 2697 w 4386"/>
                <a:gd name="T89" fmla="*/ 41 h 4309"/>
                <a:gd name="T90" fmla="*/ 3498 w 4386"/>
                <a:gd name="T91" fmla="*/ 362 h 4309"/>
                <a:gd name="T92" fmla="*/ 4006 w 4386"/>
                <a:gd name="T93" fmla="*/ 994 h 4309"/>
                <a:gd name="T94" fmla="*/ 4183 w 4386"/>
                <a:gd name="T95" fmla="*/ 1902 h 4309"/>
                <a:gd name="T96" fmla="*/ 4386 w 4386"/>
                <a:gd name="T97" fmla="*/ 2245 h 4309"/>
                <a:gd name="T98" fmla="*/ 4234 w 4386"/>
                <a:gd name="T99" fmla="*/ 2982 h 4309"/>
                <a:gd name="T100" fmla="*/ 3623 w 4386"/>
                <a:gd name="T101" fmla="*/ 3276 h 4309"/>
                <a:gd name="T102" fmla="*/ 3086 w 4386"/>
                <a:gd name="T103" fmla="*/ 3946 h 4309"/>
                <a:gd name="T104" fmla="*/ 2428 w 4386"/>
                <a:gd name="T105" fmla="*/ 4281 h 4309"/>
                <a:gd name="T106" fmla="*/ 1793 w 4386"/>
                <a:gd name="T107" fmla="*/ 4232 h 4309"/>
                <a:gd name="T108" fmla="*/ 1146 w 4386"/>
                <a:gd name="T109" fmla="*/ 3808 h 4309"/>
                <a:gd name="T110" fmla="*/ 671 w 4386"/>
                <a:gd name="T111" fmla="*/ 3063 h 4309"/>
                <a:gd name="T112" fmla="*/ 81 w 4386"/>
                <a:gd name="T113" fmla="*/ 2911 h 4309"/>
                <a:gd name="T114" fmla="*/ 15 w 4386"/>
                <a:gd name="T115" fmla="*/ 2139 h 4309"/>
                <a:gd name="T116" fmla="*/ 217 w 4386"/>
                <a:gd name="T117" fmla="*/ 1651 h 4309"/>
                <a:gd name="T118" fmla="*/ 476 w 4386"/>
                <a:gd name="T119" fmla="*/ 809 h 4309"/>
                <a:gd name="T120" fmla="*/ 1062 w 4386"/>
                <a:gd name="T121" fmla="*/ 251 h 4309"/>
                <a:gd name="T122" fmla="*/ 1932 w 4386"/>
                <a:gd name="T123" fmla="*/ 11 h 4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86" h="4309">
                  <a:moveTo>
                    <a:pt x="2763" y="2145"/>
                  </a:moveTo>
                  <a:lnTo>
                    <a:pt x="2803" y="2149"/>
                  </a:lnTo>
                  <a:lnTo>
                    <a:pt x="2842" y="2160"/>
                  </a:lnTo>
                  <a:lnTo>
                    <a:pt x="2876" y="2176"/>
                  </a:lnTo>
                  <a:lnTo>
                    <a:pt x="2908" y="2199"/>
                  </a:lnTo>
                  <a:lnTo>
                    <a:pt x="2935" y="2225"/>
                  </a:lnTo>
                  <a:lnTo>
                    <a:pt x="2957" y="2257"/>
                  </a:lnTo>
                  <a:lnTo>
                    <a:pt x="2973" y="2292"/>
                  </a:lnTo>
                  <a:lnTo>
                    <a:pt x="2984" y="2330"/>
                  </a:lnTo>
                  <a:lnTo>
                    <a:pt x="2988" y="2370"/>
                  </a:lnTo>
                  <a:lnTo>
                    <a:pt x="2984" y="2411"/>
                  </a:lnTo>
                  <a:lnTo>
                    <a:pt x="2973" y="2449"/>
                  </a:lnTo>
                  <a:lnTo>
                    <a:pt x="2957" y="2485"/>
                  </a:lnTo>
                  <a:lnTo>
                    <a:pt x="2935" y="2516"/>
                  </a:lnTo>
                  <a:lnTo>
                    <a:pt x="2908" y="2543"/>
                  </a:lnTo>
                  <a:lnTo>
                    <a:pt x="2876" y="2566"/>
                  </a:lnTo>
                  <a:lnTo>
                    <a:pt x="2842" y="2582"/>
                  </a:lnTo>
                  <a:lnTo>
                    <a:pt x="2803" y="2592"/>
                  </a:lnTo>
                  <a:lnTo>
                    <a:pt x="2763" y="2596"/>
                  </a:lnTo>
                  <a:lnTo>
                    <a:pt x="2722" y="2592"/>
                  </a:lnTo>
                  <a:lnTo>
                    <a:pt x="2683" y="2582"/>
                  </a:lnTo>
                  <a:lnTo>
                    <a:pt x="2649" y="2566"/>
                  </a:lnTo>
                  <a:lnTo>
                    <a:pt x="2617" y="2543"/>
                  </a:lnTo>
                  <a:lnTo>
                    <a:pt x="2590" y="2516"/>
                  </a:lnTo>
                  <a:lnTo>
                    <a:pt x="2568" y="2485"/>
                  </a:lnTo>
                  <a:lnTo>
                    <a:pt x="2552" y="2449"/>
                  </a:lnTo>
                  <a:lnTo>
                    <a:pt x="2541" y="2411"/>
                  </a:lnTo>
                  <a:lnTo>
                    <a:pt x="2537" y="2370"/>
                  </a:lnTo>
                  <a:lnTo>
                    <a:pt x="2541" y="2330"/>
                  </a:lnTo>
                  <a:lnTo>
                    <a:pt x="2552" y="2292"/>
                  </a:lnTo>
                  <a:lnTo>
                    <a:pt x="2568" y="2257"/>
                  </a:lnTo>
                  <a:lnTo>
                    <a:pt x="2590" y="2225"/>
                  </a:lnTo>
                  <a:lnTo>
                    <a:pt x="2617" y="2199"/>
                  </a:lnTo>
                  <a:lnTo>
                    <a:pt x="2649" y="2176"/>
                  </a:lnTo>
                  <a:lnTo>
                    <a:pt x="2683" y="2160"/>
                  </a:lnTo>
                  <a:lnTo>
                    <a:pt x="2722" y="2149"/>
                  </a:lnTo>
                  <a:lnTo>
                    <a:pt x="2763" y="2145"/>
                  </a:lnTo>
                  <a:close/>
                  <a:moveTo>
                    <a:pt x="1623" y="2145"/>
                  </a:moveTo>
                  <a:lnTo>
                    <a:pt x="1664" y="2149"/>
                  </a:lnTo>
                  <a:lnTo>
                    <a:pt x="1703" y="2160"/>
                  </a:lnTo>
                  <a:lnTo>
                    <a:pt x="1737" y="2176"/>
                  </a:lnTo>
                  <a:lnTo>
                    <a:pt x="1769" y="2199"/>
                  </a:lnTo>
                  <a:lnTo>
                    <a:pt x="1796" y="2225"/>
                  </a:lnTo>
                  <a:lnTo>
                    <a:pt x="1818" y="2257"/>
                  </a:lnTo>
                  <a:lnTo>
                    <a:pt x="1834" y="2292"/>
                  </a:lnTo>
                  <a:lnTo>
                    <a:pt x="1845" y="2330"/>
                  </a:lnTo>
                  <a:lnTo>
                    <a:pt x="1849" y="2370"/>
                  </a:lnTo>
                  <a:lnTo>
                    <a:pt x="1845" y="2411"/>
                  </a:lnTo>
                  <a:lnTo>
                    <a:pt x="1834" y="2449"/>
                  </a:lnTo>
                  <a:lnTo>
                    <a:pt x="1818" y="2485"/>
                  </a:lnTo>
                  <a:lnTo>
                    <a:pt x="1796" y="2516"/>
                  </a:lnTo>
                  <a:lnTo>
                    <a:pt x="1769" y="2543"/>
                  </a:lnTo>
                  <a:lnTo>
                    <a:pt x="1737" y="2566"/>
                  </a:lnTo>
                  <a:lnTo>
                    <a:pt x="1703" y="2582"/>
                  </a:lnTo>
                  <a:lnTo>
                    <a:pt x="1664" y="2592"/>
                  </a:lnTo>
                  <a:lnTo>
                    <a:pt x="1623" y="2596"/>
                  </a:lnTo>
                  <a:lnTo>
                    <a:pt x="1583" y="2592"/>
                  </a:lnTo>
                  <a:lnTo>
                    <a:pt x="1544" y="2582"/>
                  </a:lnTo>
                  <a:lnTo>
                    <a:pt x="1510" y="2566"/>
                  </a:lnTo>
                  <a:lnTo>
                    <a:pt x="1478" y="2543"/>
                  </a:lnTo>
                  <a:lnTo>
                    <a:pt x="1451" y="2516"/>
                  </a:lnTo>
                  <a:lnTo>
                    <a:pt x="1429" y="2485"/>
                  </a:lnTo>
                  <a:lnTo>
                    <a:pt x="1413" y="2449"/>
                  </a:lnTo>
                  <a:lnTo>
                    <a:pt x="1402" y="2411"/>
                  </a:lnTo>
                  <a:lnTo>
                    <a:pt x="1398" y="2370"/>
                  </a:lnTo>
                  <a:lnTo>
                    <a:pt x="1402" y="2330"/>
                  </a:lnTo>
                  <a:lnTo>
                    <a:pt x="1413" y="2292"/>
                  </a:lnTo>
                  <a:lnTo>
                    <a:pt x="1429" y="2257"/>
                  </a:lnTo>
                  <a:lnTo>
                    <a:pt x="1451" y="2225"/>
                  </a:lnTo>
                  <a:lnTo>
                    <a:pt x="1478" y="2199"/>
                  </a:lnTo>
                  <a:lnTo>
                    <a:pt x="1510" y="2176"/>
                  </a:lnTo>
                  <a:lnTo>
                    <a:pt x="1544" y="2160"/>
                  </a:lnTo>
                  <a:lnTo>
                    <a:pt x="1583" y="2149"/>
                  </a:lnTo>
                  <a:lnTo>
                    <a:pt x="1623" y="2145"/>
                  </a:lnTo>
                  <a:close/>
                  <a:moveTo>
                    <a:pt x="1582" y="1254"/>
                  </a:moveTo>
                  <a:lnTo>
                    <a:pt x="1578" y="1256"/>
                  </a:lnTo>
                  <a:lnTo>
                    <a:pt x="1574" y="1264"/>
                  </a:lnTo>
                  <a:lnTo>
                    <a:pt x="1572" y="1278"/>
                  </a:lnTo>
                  <a:lnTo>
                    <a:pt x="1567" y="1369"/>
                  </a:lnTo>
                  <a:lnTo>
                    <a:pt x="1554" y="1456"/>
                  </a:lnTo>
                  <a:lnTo>
                    <a:pt x="1534" y="1542"/>
                  </a:lnTo>
                  <a:lnTo>
                    <a:pt x="1506" y="1623"/>
                  </a:lnTo>
                  <a:lnTo>
                    <a:pt x="1474" y="1700"/>
                  </a:lnTo>
                  <a:lnTo>
                    <a:pt x="1434" y="1773"/>
                  </a:lnTo>
                  <a:lnTo>
                    <a:pt x="1390" y="1842"/>
                  </a:lnTo>
                  <a:lnTo>
                    <a:pt x="1341" y="1906"/>
                  </a:lnTo>
                  <a:lnTo>
                    <a:pt x="1288" y="1964"/>
                  </a:lnTo>
                  <a:lnTo>
                    <a:pt x="1231" y="2019"/>
                  </a:lnTo>
                  <a:lnTo>
                    <a:pt x="1170" y="2066"/>
                  </a:lnTo>
                  <a:lnTo>
                    <a:pt x="1106" y="2108"/>
                  </a:lnTo>
                  <a:lnTo>
                    <a:pt x="1039" y="2143"/>
                  </a:lnTo>
                  <a:lnTo>
                    <a:pt x="970" y="2171"/>
                  </a:lnTo>
                  <a:lnTo>
                    <a:pt x="900" y="2193"/>
                  </a:lnTo>
                  <a:lnTo>
                    <a:pt x="828" y="2207"/>
                  </a:lnTo>
                  <a:lnTo>
                    <a:pt x="825" y="2288"/>
                  </a:lnTo>
                  <a:lnTo>
                    <a:pt x="824" y="2371"/>
                  </a:lnTo>
                  <a:lnTo>
                    <a:pt x="827" y="2474"/>
                  </a:lnTo>
                  <a:lnTo>
                    <a:pt x="835" y="2574"/>
                  </a:lnTo>
                  <a:lnTo>
                    <a:pt x="848" y="2669"/>
                  </a:lnTo>
                  <a:lnTo>
                    <a:pt x="865" y="2763"/>
                  </a:lnTo>
                  <a:lnTo>
                    <a:pt x="888" y="2853"/>
                  </a:lnTo>
                  <a:lnTo>
                    <a:pt x="914" y="2939"/>
                  </a:lnTo>
                  <a:lnTo>
                    <a:pt x="964" y="2993"/>
                  </a:lnTo>
                  <a:lnTo>
                    <a:pt x="1017" y="3040"/>
                  </a:lnTo>
                  <a:lnTo>
                    <a:pt x="1073" y="3083"/>
                  </a:lnTo>
                  <a:lnTo>
                    <a:pt x="1131" y="3122"/>
                  </a:lnTo>
                  <a:lnTo>
                    <a:pt x="1194" y="3155"/>
                  </a:lnTo>
                  <a:lnTo>
                    <a:pt x="1257" y="3183"/>
                  </a:lnTo>
                  <a:lnTo>
                    <a:pt x="1324" y="3208"/>
                  </a:lnTo>
                  <a:lnTo>
                    <a:pt x="1392" y="3229"/>
                  </a:lnTo>
                  <a:lnTo>
                    <a:pt x="1461" y="3248"/>
                  </a:lnTo>
                  <a:lnTo>
                    <a:pt x="1530" y="3263"/>
                  </a:lnTo>
                  <a:lnTo>
                    <a:pt x="1600" y="3273"/>
                  </a:lnTo>
                  <a:lnTo>
                    <a:pt x="1669" y="3283"/>
                  </a:lnTo>
                  <a:lnTo>
                    <a:pt x="1740" y="3291"/>
                  </a:lnTo>
                  <a:lnTo>
                    <a:pt x="1808" y="3296"/>
                  </a:lnTo>
                  <a:lnTo>
                    <a:pt x="1833" y="3261"/>
                  </a:lnTo>
                  <a:lnTo>
                    <a:pt x="1865" y="3231"/>
                  </a:lnTo>
                  <a:lnTo>
                    <a:pt x="1902" y="3204"/>
                  </a:lnTo>
                  <a:lnTo>
                    <a:pt x="1944" y="3180"/>
                  </a:lnTo>
                  <a:lnTo>
                    <a:pt x="1991" y="3162"/>
                  </a:lnTo>
                  <a:lnTo>
                    <a:pt x="2043" y="3148"/>
                  </a:lnTo>
                  <a:lnTo>
                    <a:pt x="2096" y="3139"/>
                  </a:lnTo>
                  <a:lnTo>
                    <a:pt x="2153" y="3136"/>
                  </a:lnTo>
                  <a:lnTo>
                    <a:pt x="2209" y="3139"/>
                  </a:lnTo>
                  <a:lnTo>
                    <a:pt x="2262" y="3147"/>
                  </a:lnTo>
                  <a:lnTo>
                    <a:pt x="2313" y="3162"/>
                  </a:lnTo>
                  <a:lnTo>
                    <a:pt x="2359" y="3179"/>
                  </a:lnTo>
                  <a:lnTo>
                    <a:pt x="2400" y="3201"/>
                  </a:lnTo>
                  <a:lnTo>
                    <a:pt x="2438" y="3228"/>
                  </a:lnTo>
                  <a:lnTo>
                    <a:pt x="2469" y="3259"/>
                  </a:lnTo>
                  <a:lnTo>
                    <a:pt x="2496" y="3292"/>
                  </a:lnTo>
                  <a:lnTo>
                    <a:pt x="2515" y="3326"/>
                  </a:lnTo>
                  <a:lnTo>
                    <a:pt x="2527" y="3365"/>
                  </a:lnTo>
                  <a:lnTo>
                    <a:pt x="2531" y="3405"/>
                  </a:lnTo>
                  <a:lnTo>
                    <a:pt x="2527" y="3443"/>
                  </a:lnTo>
                  <a:lnTo>
                    <a:pt x="2515" y="3482"/>
                  </a:lnTo>
                  <a:lnTo>
                    <a:pt x="2496" y="3518"/>
                  </a:lnTo>
                  <a:lnTo>
                    <a:pt x="2469" y="3550"/>
                  </a:lnTo>
                  <a:lnTo>
                    <a:pt x="2438" y="3580"/>
                  </a:lnTo>
                  <a:lnTo>
                    <a:pt x="2400" y="3607"/>
                  </a:lnTo>
                  <a:lnTo>
                    <a:pt x="2359" y="3630"/>
                  </a:lnTo>
                  <a:lnTo>
                    <a:pt x="2313" y="3648"/>
                  </a:lnTo>
                  <a:lnTo>
                    <a:pt x="2262" y="3662"/>
                  </a:lnTo>
                  <a:lnTo>
                    <a:pt x="2209" y="3670"/>
                  </a:lnTo>
                  <a:lnTo>
                    <a:pt x="2153" y="3672"/>
                  </a:lnTo>
                  <a:lnTo>
                    <a:pt x="2093" y="3670"/>
                  </a:lnTo>
                  <a:lnTo>
                    <a:pt x="2037" y="3660"/>
                  </a:lnTo>
                  <a:lnTo>
                    <a:pt x="1986" y="3644"/>
                  </a:lnTo>
                  <a:lnTo>
                    <a:pt x="1936" y="3624"/>
                  </a:lnTo>
                  <a:lnTo>
                    <a:pt x="1894" y="3599"/>
                  </a:lnTo>
                  <a:lnTo>
                    <a:pt x="1857" y="3570"/>
                  </a:lnTo>
                  <a:lnTo>
                    <a:pt x="1825" y="3538"/>
                  </a:lnTo>
                  <a:lnTo>
                    <a:pt x="1801" y="3501"/>
                  </a:lnTo>
                  <a:lnTo>
                    <a:pt x="1717" y="3495"/>
                  </a:lnTo>
                  <a:lnTo>
                    <a:pt x="1631" y="3486"/>
                  </a:lnTo>
                  <a:lnTo>
                    <a:pt x="1544" y="3474"/>
                  </a:lnTo>
                  <a:lnTo>
                    <a:pt x="1458" y="3458"/>
                  </a:lnTo>
                  <a:lnTo>
                    <a:pt x="1372" y="3438"/>
                  </a:lnTo>
                  <a:lnTo>
                    <a:pt x="1285" y="3413"/>
                  </a:lnTo>
                  <a:lnTo>
                    <a:pt x="1200" y="3384"/>
                  </a:lnTo>
                  <a:lnTo>
                    <a:pt x="1118" y="3348"/>
                  </a:lnTo>
                  <a:lnTo>
                    <a:pt x="1178" y="3430"/>
                  </a:lnTo>
                  <a:lnTo>
                    <a:pt x="1240" y="3507"/>
                  </a:lnTo>
                  <a:lnTo>
                    <a:pt x="1305" y="3579"/>
                  </a:lnTo>
                  <a:lnTo>
                    <a:pt x="1373" y="3646"/>
                  </a:lnTo>
                  <a:lnTo>
                    <a:pt x="1443" y="3707"/>
                  </a:lnTo>
                  <a:lnTo>
                    <a:pt x="1514" y="3764"/>
                  </a:lnTo>
                  <a:lnTo>
                    <a:pt x="1587" y="3816"/>
                  </a:lnTo>
                  <a:lnTo>
                    <a:pt x="1659" y="3861"/>
                  </a:lnTo>
                  <a:lnTo>
                    <a:pt x="1732" y="3902"/>
                  </a:lnTo>
                  <a:lnTo>
                    <a:pt x="1804" y="3938"/>
                  </a:lnTo>
                  <a:lnTo>
                    <a:pt x="1874" y="3968"/>
                  </a:lnTo>
                  <a:lnTo>
                    <a:pt x="1943" y="3993"/>
                  </a:lnTo>
                  <a:lnTo>
                    <a:pt x="2010" y="4011"/>
                  </a:lnTo>
                  <a:lnTo>
                    <a:pt x="2075" y="4026"/>
                  </a:lnTo>
                  <a:lnTo>
                    <a:pt x="2136" y="4034"/>
                  </a:lnTo>
                  <a:lnTo>
                    <a:pt x="2193" y="4037"/>
                  </a:lnTo>
                  <a:lnTo>
                    <a:pt x="2242" y="4035"/>
                  </a:lnTo>
                  <a:lnTo>
                    <a:pt x="2295" y="4029"/>
                  </a:lnTo>
                  <a:lnTo>
                    <a:pt x="2350" y="4018"/>
                  </a:lnTo>
                  <a:lnTo>
                    <a:pt x="2407" y="4003"/>
                  </a:lnTo>
                  <a:lnTo>
                    <a:pt x="2465" y="3985"/>
                  </a:lnTo>
                  <a:lnTo>
                    <a:pt x="2527" y="3962"/>
                  </a:lnTo>
                  <a:lnTo>
                    <a:pt x="2588" y="3936"/>
                  </a:lnTo>
                  <a:lnTo>
                    <a:pt x="2650" y="3905"/>
                  </a:lnTo>
                  <a:lnTo>
                    <a:pt x="2713" y="3870"/>
                  </a:lnTo>
                  <a:lnTo>
                    <a:pt x="2775" y="3832"/>
                  </a:lnTo>
                  <a:lnTo>
                    <a:pt x="2839" y="3788"/>
                  </a:lnTo>
                  <a:lnTo>
                    <a:pt x="2900" y="3741"/>
                  </a:lnTo>
                  <a:lnTo>
                    <a:pt x="2963" y="3691"/>
                  </a:lnTo>
                  <a:lnTo>
                    <a:pt x="3022" y="3638"/>
                  </a:lnTo>
                  <a:lnTo>
                    <a:pt x="3081" y="3579"/>
                  </a:lnTo>
                  <a:lnTo>
                    <a:pt x="3138" y="3517"/>
                  </a:lnTo>
                  <a:lnTo>
                    <a:pt x="3192" y="3451"/>
                  </a:lnTo>
                  <a:lnTo>
                    <a:pt x="3246" y="3381"/>
                  </a:lnTo>
                  <a:lnTo>
                    <a:pt x="3295" y="3308"/>
                  </a:lnTo>
                  <a:lnTo>
                    <a:pt x="3341" y="3231"/>
                  </a:lnTo>
                  <a:lnTo>
                    <a:pt x="3384" y="3150"/>
                  </a:lnTo>
                  <a:lnTo>
                    <a:pt x="3424" y="3066"/>
                  </a:lnTo>
                  <a:lnTo>
                    <a:pt x="3458" y="2977"/>
                  </a:lnTo>
                  <a:lnTo>
                    <a:pt x="3489" y="2885"/>
                  </a:lnTo>
                  <a:lnTo>
                    <a:pt x="3514" y="2789"/>
                  </a:lnTo>
                  <a:lnTo>
                    <a:pt x="3535" y="2691"/>
                  </a:lnTo>
                  <a:lnTo>
                    <a:pt x="3550" y="2588"/>
                  </a:lnTo>
                  <a:lnTo>
                    <a:pt x="3559" y="2482"/>
                  </a:lnTo>
                  <a:lnTo>
                    <a:pt x="3562" y="2371"/>
                  </a:lnTo>
                  <a:lnTo>
                    <a:pt x="3561" y="2274"/>
                  </a:lnTo>
                  <a:lnTo>
                    <a:pt x="3557" y="2179"/>
                  </a:lnTo>
                  <a:lnTo>
                    <a:pt x="3550" y="2087"/>
                  </a:lnTo>
                  <a:lnTo>
                    <a:pt x="3499" y="2044"/>
                  </a:lnTo>
                  <a:lnTo>
                    <a:pt x="3442" y="2004"/>
                  </a:lnTo>
                  <a:lnTo>
                    <a:pt x="3379" y="1966"/>
                  </a:lnTo>
                  <a:lnTo>
                    <a:pt x="3308" y="1931"/>
                  </a:lnTo>
                  <a:lnTo>
                    <a:pt x="3232" y="1898"/>
                  </a:lnTo>
                  <a:lnTo>
                    <a:pt x="3151" y="1867"/>
                  </a:lnTo>
                  <a:lnTo>
                    <a:pt x="3065" y="1841"/>
                  </a:lnTo>
                  <a:lnTo>
                    <a:pt x="2972" y="1817"/>
                  </a:lnTo>
                  <a:lnTo>
                    <a:pt x="2875" y="1796"/>
                  </a:lnTo>
                  <a:lnTo>
                    <a:pt x="2774" y="1778"/>
                  </a:lnTo>
                  <a:lnTo>
                    <a:pt x="2667" y="1764"/>
                  </a:lnTo>
                  <a:lnTo>
                    <a:pt x="2698" y="1801"/>
                  </a:lnTo>
                  <a:lnTo>
                    <a:pt x="2726" y="1843"/>
                  </a:lnTo>
                  <a:lnTo>
                    <a:pt x="2751" y="1890"/>
                  </a:lnTo>
                  <a:lnTo>
                    <a:pt x="2774" y="1943"/>
                  </a:lnTo>
                  <a:lnTo>
                    <a:pt x="2792" y="2000"/>
                  </a:lnTo>
                  <a:lnTo>
                    <a:pt x="2753" y="1972"/>
                  </a:lnTo>
                  <a:lnTo>
                    <a:pt x="2709" y="1947"/>
                  </a:lnTo>
                  <a:lnTo>
                    <a:pt x="2661" y="1925"/>
                  </a:lnTo>
                  <a:lnTo>
                    <a:pt x="2612" y="1905"/>
                  </a:lnTo>
                  <a:lnTo>
                    <a:pt x="2559" y="1886"/>
                  </a:lnTo>
                  <a:lnTo>
                    <a:pt x="2504" y="1867"/>
                  </a:lnTo>
                  <a:lnTo>
                    <a:pt x="2447" y="1850"/>
                  </a:lnTo>
                  <a:lnTo>
                    <a:pt x="2388" y="1831"/>
                  </a:lnTo>
                  <a:lnTo>
                    <a:pt x="2327" y="1813"/>
                  </a:lnTo>
                  <a:lnTo>
                    <a:pt x="2266" y="1792"/>
                  </a:lnTo>
                  <a:lnTo>
                    <a:pt x="2205" y="1769"/>
                  </a:lnTo>
                  <a:lnTo>
                    <a:pt x="2141" y="1742"/>
                  </a:lnTo>
                  <a:lnTo>
                    <a:pt x="2079" y="1713"/>
                  </a:lnTo>
                  <a:lnTo>
                    <a:pt x="2016" y="1680"/>
                  </a:lnTo>
                  <a:lnTo>
                    <a:pt x="1954" y="1641"/>
                  </a:lnTo>
                  <a:lnTo>
                    <a:pt x="1893" y="1597"/>
                  </a:lnTo>
                  <a:lnTo>
                    <a:pt x="1831" y="1547"/>
                  </a:lnTo>
                  <a:lnTo>
                    <a:pt x="1772" y="1491"/>
                  </a:lnTo>
                  <a:lnTo>
                    <a:pt x="1715" y="1427"/>
                  </a:lnTo>
                  <a:lnTo>
                    <a:pt x="1685" y="1393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40" y="1331"/>
                  </a:lnTo>
                  <a:lnTo>
                    <a:pt x="1623" y="1307"/>
                  </a:lnTo>
                  <a:lnTo>
                    <a:pt x="1610" y="1287"/>
                  </a:lnTo>
                  <a:lnTo>
                    <a:pt x="1598" y="1272"/>
                  </a:lnTo>
                  <a:lnTo>
                    <a:pt x="1588" y="1260"/>
                  </a:lnTo>
                  <a:lnTo>
                    <a:pt x="1582" y="1254"/>
                  </a:lnTo>
                  <a:close/>
                  <a:moveTo>
                    <a:pt x="2193" y="234"/>
                  </a:moveTo>
                  <a:lnTo>
                    <a:pt x="2060" y="237"/>
                  </a:lnTo>
                  <a:lnTo>
                    <a:pt x="1932" y="245"/>
                  </a:lnTo>
                  <a:lnTo>
                    <a:pt x="1810" y="258"/>
                  </a:lnTo>
                  <a:lnTo>
                    <a:pt x="1693" y="277"/>
                  </a:lnTo>
                  <a:lnTo>
                    <a:pt x="1580" y="301"/>
                  </a:lnTo>
                  <a:lnTo>
                    <a:pt x="1474" y="330"/>
                  </a:lnTo>
                  <a:lnTo>
                    <a:pt x="1372" y="364"/>
                  </a:lnTo>
                  <a:lnTo>
                    <a:pt x="1275" y="404"/>
                  </a:lnTo>
                  <a:lnTo>
                    <a:pt x="1183" y="450"/>
                  </a:lnTo>
                  <a:lnTo>
                    <a:pt x="1097" y="499"/>
                  </a:lnTo>
                  <a:lnTo>
                    <a:pt x="1015" y="555"/>
                  </a:lnTo>
                  <a:lnTo>
                    <a:pt x="940" y="614"/>
                  </a:lnTo>
                  <a:lnTo>
                    <a:pt x="868" y="680"/>
                  </a:lnTo>
                  <a:lnTo>
                    <a:pt x="803" y="751"/>
                  </a:lnTo>
                  <a:lnTo>
                    <a:pt x="743" y="826"/>
                  </a:lnTo>
                  <a:lnTo>
                    <a:pt x="687" y="907"/>
                  </a:lnTo>
                  <a:lnTo>
                    <a:pt x="638" y="992"/>
                  </a:lnTo>
                  <a:lnTo>
                    <a:pt x="594" y="1084"/>
                  </a:lnTo>
                  <a:lnTo>
                    <a:pt x="556" y="1178"/>
                  </a:lnTo>
                  <a:lnTo>
                    <a:pt x="522" y="1279"/>
                  </a:lnTo>
                  <a:lnTo>
                    <a:pt x="494" y="1385"/>
                  </a:lnTo>
                  <a:lnTo>
                    <a:pt x="472" y="1495"/>
                  </a:lnTo>
                  <a:lnTo>
                    <a:pt x="456" y="1611"/>
                  </a:lnTo>
                  <a:lnTo>
                    <a:pt x="444" y="1730"/>
                  </a:lnTo>
                  <a:lnTo>
                    <a:pt x="439" y="1855"/>
                  </a:lnTo>
                  <a:lnTo>
                    <a:pt x="587" y="1855"/>
                  </a:lnTo>
                  <a:lnTo>
                    <a:pt x="609" y="1738"/>
                  </a:lnTo>
                  <a:lnTo>
                    <a:pt x="634" y="1627"/>
                  </a:lnTo>
                  <a:lnTo>
                    <a:pt x="663" y="1519"/>
                  </a:lnTo>
                  <a:lnTo>
                    <a:pt x="696" y="1416"/>
                  </a:lnTo>
                  <a:lnTo>
                    <a:pt x="735" y="1319"/>
                  </a:lnTo>
                  <a:lnTo>
                    <a:pt x="779" y="1226"/>
                  </a:lnTo>
                  <a:lnTo>
                    <a:pt x="825" y="1139"/>
                  </a:lnTo>
                  <a:lnTo>
                    <a:pt x="877" y="1056"/>
                  </a:lnTo>
                  <a:lnTo>
                    <a:pt x="934" y="978"/>
                  </a:lnTo>
                  <a:lnTo>
                    <a:pt x="995" y="903"/>
                  </a:lnTo>
                  <a:lnTo>
                    <a:pt x="1063" y="834"/>
                  </a:lnTo>
                  <a:lnTo>
                    <a:pt x="1134" y="770"/>
                  </a:lnTo>
                  <a:lnTo>
                    <a:pt x="1208" y="713"/>
                  </a:lnTo>
                  <a:lnTo>
                    <a:pt x="1288" y="660"/>
                  </a:lnTo>
                  <a:lnTo>
                    <a:pt x="1372" y="613"/>
                  </a:lnTo>
                  <a:lnTo>
                    <a:pt x="1461" y="571"/>
                  </a:lnTo>
                  <a:lnTo>
                    <a:pt x="1552" y="535"/>
                  </a:lnTo>
                  <a:lnTo>
                    <a:pt x="1649" y="504"/>
                  </a:lnTo>
                  <a:lnTo>
                    <a:pt x="1749" y="479"/>
                  </a:lnTo>
                  <a:lnTo>
                    <a:pt x="1854" y="460"/>
                  </a:lnTo>
                  <a:lnTo>
                    <a:pt x="1963" y="446"/>
                  </a:lnTo>
                  <a:lnTo>
                    <a:pt x="2076" y="438"/>
                  </a:lnTo>
                  <a:lnTo>
                    <a:pt x="2193" y="435"/>
                  </a:lnTo>
                  <a:lnTo>
                    <a:pt x="2310" y="438"/>
                  </a:lnTo>
                  <a:lnTo>
                    <a:pt x="2423" y="446"/>
                  </a:lnTo>
                  <a:lnTo>
                    <a:pt x="2532" y="460"/>
                  </a:lnTo>
                  <a:lnTo>
                    <a:pt x="2637" y="479"/>
                  </a:lnTo>
                  <a:lnTo>
                    <a:pt x="2737" y="504"/>
                  </a:lnTo>
                  <a:lnTo>
                    <a:pt x="2834" y="535"/>
                  </a:lnTo>
                  <a:lnTo>
                    <a:pt x="2925" y="571"/>
                  </a:lnTo>
                  <a:lnTo>
                    <a:pt x="3014" y="613"/>
                  </a:lnTo>
                  <a:lnTo>
                    <a:pt x="3098" y="660"/>
                  </a:lnTo>
                  <a:lnTo>
                    <a:pt x="3178" y="713"/>
                  </a:lnTo>
                  <a:lnTo>
                    <a:pt x="3252" y="770"/>
                  </a:lnTo>
                  <a:lnTo>
                    <a:pt x="3323" y="834"/>
                  </a:lnTo>
                  <a:lnTo>
                    <a:pt x="3391" y="903"/>
                  </a:lnTo>
                  <a:lnTo>
                    <a:pt x="3452" y="978"/>
                  </a:lnTo>
                  <a:lnTo>
                    <a:pt x="3509" y="1056"/>
                  </a:lnTo>
                  <a:lnTo>
                    <a:pt x="3561" y="1139"/>
                  </a:lnTo>
                  <a:lnTo>
                    <a:pt x="3607" y="1226"/>
                  </a:lnTo>
                  <a:lnTo>
                    <a:pt x="3651" y="1319"/>
                  </a:lnTo>
                  <a:lnTo>
                    <a:pt x="3690" y="1416"/>
                  </a:lnTo>
                  <a:lnTo>
                    <a:pt x="3723" y="1519"/>
                  </a:lnTo>
                  <a:lnTo>
                    <a:pt x="3752" y="1627"/>
                  </a:lnTo>
                  <a:lnTo>
                    <a:pt x="3777" y="1738"/>
                  </a:lnTo>
                  <a:lnTo>
                    <a:pt x="3799" y="1855"/>
                  </a:lnTo>
                  <a:lnTo>
                    <a:pt x="3947" y="1855"/>
                  </a:lnTo>
                  <a:lnTo>
                    <a:pt x="3942" y="1730"/>
                  </a:lnTo>
                  <a:lnTo>
                    <a:pt x="3930" y="1611"/>
                  </a:lnTo>
                  <a:lnTo>
                    <a:pt x="3914" y="1495"/>
                  </a:lnTo>
                  <a:lnTo>
                    <a:pt x="3892" y="1385"/>
                  </a:lnTo>
                  <a:lnTo>
                    <a:pt x="3864" y="1279"/>
                  </a:lnTo>
                  <a:lnTo>
                    <a:pt x="3830" y="1178"/>
                  </a:lnTo>
                  <a:lnTo>
                    <a:pt x="3792" y="1084"/>
                  </a:lnTo>
                  <a:lnTo>
                    <a:pt x="3748" y="992"/>
                  </a:lnTo>
                  <a:lnTo>
                    <a:pt x="3699" y="907"/>
                  </a:lnTo>
                  <a:lnTo>
                    <a:pt x="3643" y="826"/>
                  </a:lnTo>
                  <a:lnTo>
                    <a:pt x="3583" y="751"/>
                  </a:lnTo>
                  <a:lnTo>
                    <a:pt x="3518" y="680"/>
                  </a:lnTo>
                  <a:lnTo>
                    <a:pt x="3446" y="614"/>
                  </a:lnTo>
                  <a:lnTo>
                    <a:pt x="3371" y="555"/>
                  </a:lnTo>
                  <a:lnTo>
                    <a:pt x="3290" y="499"/>
                  </a:lnTo>
                  <a:lnTo>
                    <a:pt x="3203" y="450"/>
                  </a:lnTo>
                  <a:lnTo>
                    <a:pt x="3111" y="404"/>
                  </a:lnTo>
                  <a:lnTo>
                    <a:pt x="3014" y="364"/>
                  </a:lnTo>
                  <a:lnTo>
                    <a:pt x="2912" y="330"/>
                  </a:lnTo>
                  <a:lnTo>
                    <a:pt x="2806" y="301"/>
                  </a:lnTo>
                  <a:lnTo>
                    <a:pt x="2693" y="277"/>
                  </a:lnTo>
                  <a:lnTo>
                    <a:pt x="2576" y="258"/>
                  </a:lnTo>
                  <a:lnTo>
                    <a:pt x="2454" y="245"/>
                  </a:lnTo>
                  <a:lnTo>
                    <a:pt x="2326" y="237"/>
                  </a:lnTo>
                  <a:lnTo>
                    <a:pt x="2193" y="234"/>
                  </a:lnTo>
                  <a:close/>
                  <a:moveTo>
                    <a:pt x="2192" y="0"/>
                  </a:moveTo>
                  <a:lnTo>
                    <a:pt x="2193" y="0"/>
                  </a:lnTo>
                  <a:lnTo>
                    <a:pt x="2326" y="3"/>
                  </a:lnTo>
                  <a:lnTo>
                    <a:pt x="2454" y="11"/>
                  </a:lnTo>
                  <a:lnTo>
                    <a:pt x="2577" y="23"/>
                  </a:lnTo>
                  <a:lnTo>
                    <a:pt x="2697" y="41"/>
                  </a:lnTo>
                  <a:lnTo>
                    <a:pt x="2812" y="64"/>
                  </a:lnTo>
                  <a:lnTo>
                    <a:pt x="2924" y="90"/>
                  </a:lnTo>
                  <a:lnTo>
                    <a:pt x="3030" y="124"/>
                  </a:lnTo>
                  <a:lnTo>
                    <a:pt x="3133" y="161"/>
                  </a:lnTo>
                  <a:lnTo>
                    <a:pt x="3231" y="203"/>
                  </a:lnTo>
                  <a:lnTo>
                    <a:pt x="3324" y="251"/>
                  </a:lnTo>
                  <a:lnTo>
                    <a:pt x="3414" y="305"/>
                  </a:lnTo>
                  <a:lnTo>
                    <a:pt x="3498" y="362"/>
                  </a:lnTo>
                  <a:lnTo>
                    <a:pt x="3579" y="424"/>
                  </a:lnTo>
                  <a:lnTo>
                    <a:pt x="3655" y="491"/>
                  </a:lnTo>
                  <a:lnTo>
                    <a:pt x="3727" y="564"/>
                  </a:lnTo>
                  <a:lnTo>
                    <a:pt x="3793" y="641"/>
                  </a:lnTo>
                  <a:lnTo>
                    <a:pt x="3854" y="722"/>
                  </a:lnTo>
                  <a:lnTo>
                    <a:pt x="3910" y="809"/>
                  </a:lnTo>
                  <a:lnTo>
                    <a:pt x="3961" y="898"/>
                  </a:lnTo>
                  <a:lnTo>
                    <a:pt x="4006" y="994"/>
                  </a:lnTo>
                  <a:lnTo>
                    <a:pt x="4047" y="1092"/>
                  </a:lnTo>
                  <a:lnTo>
                    <a:pt x="4082" y="1196"/>
                  </a:lnTo>
                  <a:lnTo>
                    <a:pt x="4112" y="1302"/>
                  </a:lnTo>
                  <a:lnTo>
                    <a:pt x="4136" y="1414"/>
                  </a:lnTo>
                  <a:lnTo>
                    <a:pt x="4156" y="1530"/>
                  </a:lnTo>
                  <a:lnTo>
                    <a:pt x="4169" y="1651"/>
                  </a:lnTo>
                  <a:lnTo>
                    <a:pt x="4179" y="1774"/>
                  </a:lnTo>
                  <a:lnTo>
                    <a:pt x="4183" y="1902"/>
                  </a:lnTo>
                  <a:lnTo>
                    <a:pt x="4225" y="1930"/>
                  </a:lnTo>
                  <a:lnTo>
                    <a:pt x="4265" y="1963"/>
                  </a:lnTo>
                  <a:lnTo>
                    <a:pt x="4300" y="2000"/>
                  </a:lnTo>
                  <a:lnTo>
                    <a:pt x="4330" y="2043"/>
                  </a:lnTo>
                  <a:lnTo>
                    <a:pt x="4354" y="2089"/>
                  </a:lnTo>
                  <a:lnTo>
                    <a:pt x="4371" y="2139"/>
                  </a:lnTo>
                  <a:lnTo>
                    <a:pt x="4382" y="2191"/>
                  </a:lnTo>
                  <a:lnTo>
                    <a:pt x="4386" y="2245"/>
                  </a:lnTo>
                  <a:lnTo>
                    <a:pt x="4386" y="2673"/>
                  </a:lnTo>
                  <a:lnTo>
                    <a:pt x="4382" y="2727"/>
                  </a:lnTo>
                  <a:lnTo>
                    <a:pt x="4373" y="2777"/>
                  </a:lnTo>
                  <a:lnTo>
                    <a:pt x="4355" y="2825"/>
                  </a:lnTo>
                  <a:lnTo>
                    <a:pt x="4333" y="2870"/>
                  </a:lnTo>
                  <a:lnTo>
                    <a:pt x="4305" y="2911"/>
                  </a:lnTo>
                  <a:lnTo>
                    <a:pt x="4272" y="2949"/>
                  </a:lnTo>
                  <a:lnTo>
                    <a:pt x="4234" y="2982"/>
                  </a:lnTo>
                  <a:lnTo>
                    <a:pt x="4193" y="3010"/>
                  </a:lnTo>
                  <a:lnTo>
                    <a:pt x="4148" y="3033"/>
                  </a:lnTo>
                  <a:lnTo>
                    <a:pt x="4100" y="3048"/>
                  </a:lnTo>
                  <a:lnTo>
                    <a:pt x="4050" y="3059"/>
                  </a:lnTo>
                  <a:lnTo>
                    <a:pt x="3997" y="3063"/>
                  </a:lnTo>
                  <a:lnTo>
                    <a:pt x="3715" y="3063"/>
                  </a:lnTo>
                  <a:lnTo>
                    <a:pt x="3672" y="3172"/>
                  </a:lnTo>
                  <a:lnTo>
                    <a:pt x="3623" y="3276"/>
                  </a:lnTo>
                  <a:lnTo>
                    <a:pt x="3570" y="3377"/>
                  </a:lnTo>
                  <a:lnTo>
                    <a:pt x="3511" y="3473"/>
                  </a:lnTo>
                  <a:lnTo>
                    <a:pt x="3449" y="3563"/>
                  </a:lnTo>
                  <a:lnTo>
                    <a:pt x="3383" y="3650"/>
                  </a:lnTo>
                  <a:lnTo>
                    <a:pt x="3313" y="3731"/>
                  </a:lnTo>
                  <a:lnTo>
                    <a:pt x="3240" y="3808"/>
                  </a:lnTo>
                  <a:lnTo>
                    <a:pt x="3165" y="3880"/>
                  </a:lnTo>
                  <a:lnTo>
                    <a:pt x="3086" y="3946"/>
                  </a:lnTo>
                  <a:lnTo>
                    <a:pt x="3006" y="4007"/>
                  </a:lnTo>
                  <a:lnTo>
                    <a:pt x="2925" y="4063"/>
                  </a:lnTo>
                  <a:lnTo>
                    <a:pt x="2843" y="4114"/>
                  </a:lnTo>
                  <a:lnTo>
                    <a:pt x="2759" y="4159"/>
                  </a:lnTo>
                  <a:lnTo>
                    <a:pt x="2677" y="4198"/>
                  </a:lnTo>
                  <a:lnTo>
                    <a:pt x="2593" y="4232"/>
                  </a:lnTo>
                  <a:lnTo>
                    <a:pt x="2511" y="4259"/>
                  </a:lnTo>
                  <a:lnTo>
                    <a:pt x="2428" y="4281"/>
                  </a:lnTo>
                  <a:lnTo>
                    <a:pt x="2349" y="4297"/>
                  </a:lnTo>
                  <a:lnTo>
                    <a:pt x="2270" y="4307"/>
                  </a:lnTo>
                  <a:lnTo>
                    <a:pt x="2193" y="4309"/>
                  </a:lnTo>
                  <a:lnTo>
                    <a:pt x="2116" y="4307"/>
                  </a:lnTo>
                  <a:lnTo>
                    <a:pt x="2037" y="4297"/>
                  </a:lnTo>
                  <a:lnTo>
                    <a:pt x="1958" y="4281"/>
                  </a:lnTo>
                  <a:lnTo>
                    <a:pt x="1875" y="4259"/>
                  </a:lnTo>
                  <a:lnTo>
                    <a:pt x="1793" y="4232"/>
                  </a:lnTo>
                  <a:lnTo>
                    <a:pt x="1709" y="4198"/>
                  </a:lnTo>
                  <a:lnTo>
                    <a:pt x="1627" y="4159"/>
                  </a:lnTo>
                  <a:lnTo>
                    <a:pt x="1543" y="4114"/>
                  </a:lnTo>
                  <a:lnTo>
                    <a:pt x="1461" y="4063"/>
                  </a:lnTo>
                  <a:lnTo>
                    <a:pt x="1380" y="4007"/>
                  </a:lnTo>
                  <a:lnTo>
                    <a:pt x="1300" y="3946"/>
                  </a:lnTo>
                  <a:lnTo>
                    <a:pt x="1221" y="3880"/>
                  </a:lnTo>
                  <a:lnTo>
                    <a:pt x="1146" y="3808"/>
                  </a:lnTo>
                  <a:lnTo>
                    <a:pt x="1073" y="3731"/>
                  </a:lnTo>
                  <a:lnTo>
                    <a:pt x="1003" y="3650"/>
                  </a:lnTo>
                  <a:lnTo>
                    <a:pt x="937" y="3563"/>
                  </a:lnTo>
                  <a:lnTo>
                    <a:pt x="875" y="3473"/>
                  </a:lnTo>
                  <a:lnTo>
                    <a:pt x="816" y="3377"/>
                  </a:lnTo>
                  <a:lnTo>
                    <a:pt x="763" y="3276"/>
                  </a:lnTo>
                  <a:lnTo>
                    <a:pt x="714" y="3172"/>
                  </a:lnTo>
                  <a:lnTo>
                    <a:pt x="671" y="3063"/>
                  </a:lnTo>
                  <a:lnTo>
                    <a:pt x="389" y="3063"/>
                  </a:lnTo>
                  <a:lnTo>
                    <a:pt x="336" y="3059"/>
                  </a:lnTo>
                  <a:lnTo>
                    <a:pt x="286" y="3048"/>
                  </a:lnTo>
                  <a:lnTo>
                    <a:pt x="238" y="3033"/>
                  </a:lnTo>
                  <a:lnTo>
                    <a:pt x="193" y="3010"/>
                  </a:lnTo>
                  <a:lnTo>
                    <a:pt x="152" y="2982"/>
                  </a:lnTo>
                  <a:lnTo>
                    <a:pt x="114" y="2949"/>
                  </a:lnTo>
                  <a:lnTo>
                    <a:pt x="81" y="2911"/>
                  </a:lnTo>
                  <a:lnTo>
                    <a:pt x="53" y="2870"/>
                  </a:lnTo>
                  <a:lnTo>
                    <a:pt x="31" y="2825"/>
                  </a:lnTo>
                  <a:lnTo>
                    <a:pt x="13" y="2777"/>
                  </a:lnTo>
                  <a:lnTo>
                    <a:pt x="4" y="2727"/>
                  </a:lnTo>
                  <a:lnTo>
                    <a:pt x="0" y="2673"/>
                  </a:lnTo>
                  <a:lnTo>
                    <a:pt x="0" y="2245"/>
                  </a:lnTo>
                  <a:lnTo>
                    <a:pt x="4" y="2191"/>
                  </a:lnTo>
                  <a:lnTo>
                    <a:pt x="15" y="2139"/>
                  </a:lnTo>
                  <a:lnTo>
                    <a:pt x="32" y="2089"/>
                  </a:lnTo>
                  <a:lnTo>
                    <a:pt x="56" y="2043"/>
                  </a:lnTo>
                  <a:lnTo>
                    <a:pt x="86" y="2000"/>
                  </a:lnTo>
                  <a:lnTo>
                    <a:pt x="121" y="1963"/>
                  </a:lnTo>
                  <a:lnTo>
                    <a:pt x="161" y="1930"/>
                  </a:lnTo>
                  <a:lnTo>
                    <a:pt x="203" y="1902"/>
                  </a:lnTo>
                  <a:lnTo>
                    <a:pt x="207" y="1774"/>
                  </a:lnTo>
                  <a:lnTo>
                    <a:pt x="217" y="1651"/>
                  </a:lnTo>
                  <a:lnTo>
                    <a:pt x="230" y="1530"/>
                  </a:lnTo>
                  <a:lnTo>
                    <a:pt x="250" y="1414"/>
                  </a:lnTo>
                  <a:lnTo>
                    <a:pt x="274" y="1302"/>
                  </a:lnTo>
                  <a:lnTo>
                    <a:pt x="304" y="1196"/>
                  </a:lnTo>
                  <a:lnTo>
                    <a:pt x="339" y="1092"/>
                  </a:lnTo>
                  <a:lnTo>
                    <a:pt x="380" y="994"/>
                  </a:lnTo>
                  <a:lnTo>
                    <a:pt x="425" y="898"/>
                  </a:lnTo>
                  <a:lnTo>
                    <a:pt x="476" y="809"/>
                  </a:lnTo>
                  <a:lnTo>
                    <a:pt x="532" y="722"/>
                  </a:lnTo>
                  <a:lnTo>
                    <a:pt x="593" y="641"/>
                  </a:lnTo>
                  <a:lnTo>
                    <a:pt x="659" y="564"/>
                  </a:lnTo>
                  <a:lnTo>
                    <a:pt x="731" y="491"/>
                  </a:lnTo>
                  <a:lnTo>
                    <a:pt x="807" y="424"/>
                  </a:lnTo>
                  <a:lnTo>
                    <a:pt x="888" y="362"/>
                  </a:lnTo>
                  <a:lnTo>
                    <a:pt x="972" y="305"/>
                  </a:lnTo>
                  <a:lnTo>
                    <a:pt x="1062" y="251"/>
                  </a:lnTo>
                  <a:lnTo>
                    <a:pt x="1155" y="203"/>
                  </a:lnTo>
                  <a:lnTo>
                    <a:pt x="1253" y="161"/>
                  </a:lnTo>
                  <a:lnTo>
                    <a:pt x="1356" y="124"/>
                  </a:lnTo>
                  <a:lnTo>
                    <a:pt x="1462" y="90"/>
                  </a:lnTo>
                  <a:lnTo>
                    <a:pt x="1574" y="64"/>
                  </a:lnTo>
                  <a:lnTo>
                    <a:pt x="1689" y="41"/>
                  </a:lnTo>
                  <a:lnTo>
                    <a:pt x="1809" y="23"/>
                  </a:lnTo>
                  <a:lnTo>
                    <a:pt x="1932" y="11"/>
                  </a:lnTo>
                  <a:lnTo>
                    <a:pt x="2060" y="3"/>
                  </a:lnTo>
                  <a:lnTo>
                    <a:pt x="21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sp>
          <p:nvSpPr>
            <p:cNvPr id="11" name="TextBox 50"/>
            <p:cNvSpPr txBox="1"/>
            <p:nvPr/>
          </p:nvSpPr>
          <p:spPr>
            <a:xfrm>
              <a:off x="770008" y="5025029"/>
              <a:ext cx="1354630" cy="4955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342434">
                <a:defRPr/>
              </a:pPr>
              <a:r>
                <a:rPr lang="en-US" sz="1400" b="1" dirty="0">
                  <a:solidFill>
                    <a:srgbClr val="122153"/>
                  </a:solidFill>
                  <a:latin typeface="微軟正黑體" pitchFamily="18" charset="0"/>
                </a:rPr>
                <a:t>Transportation</a:t>
              </a:r>
            </a:p>
          </p:txBody>
        </p:sp>
        <p:sp>
          <p:nvSpPr>
            <p:cNvPr id="12" name="Freeform 25"/>
            <p:cNvSpPr>
              <a:spLocks noChangeAspect="1" noEditPoints="1"/>
            </p:cNvSpPr>
            <p:nvPr/>
          </p:nvSpPr>
          <p:spPr bwMode="auto">
            <a:xfrm>
              <a:off x="1319385" y="4705920"/>
              <a:ext cx="377372" cy="457211"/>
            </a:xfrm>
            <a:custGeom>
              <a:avLst/>
              <a:gdLst>
                <a:gd name="T0" fmla="*/ 2715 w 3486"/>
                <a:gd name="T1" fmla="*/ 2849 h 3533"/>
                <a:gd name="T2" fmla="*/ 3049 w 3486"/>
                <a:gd name="T3" fmla="*/ 2968 h 3533"/>
                <a:gd name="T4" fmla="*/ 3086 w 3486"/>
                <a:gd name="T5" fmla="*/ 2699 h 3533"/>
                <a:gd name="T6" fmla="*/ 1386 w 3486"/>
                <a:gd name="T7" fmla="*/ 2920 h 3533"/>
                <a:gd name="T8" fmla="*/ 1833 w 3486"/>
                <a:gd name="T9" fmla="*/ 2933 h 3533"/>
                <a:gd name="T10" fmla="*/ 1562 w 3486"/>
                <a:gd name="T11" fmla="*/ 2720 h 3533"/>
                <a:gd name="T12" fmla="*/ 1719 w 3486"/>
                <a:gd name="T13" fmla="*/ 1861 h 3533"/>
                <a:gd name="T14" fmla="*/ 1577 w 3486"/>
                <a:gd name="T15" fmla="*/ 2009 h 3533"/>
                <a:gd name="T16" fmla="*/ 1716 w 3486"/>
                <a:gd name="T17" fmla="*/ 2384 h 3533"/>
                <a:gd name="T18" fmla="*/ 2914 w 3486"/>
                <a:gd name="T19" fmla="*/ 2368 h 3533"/>
                <a:gd name="T20" fmla="*/ 2916 w 3486"/>
                <a:gd name="T21" fmla="*/ 1940 h 3533"/>
                <a:gd name="T22" fmla="*/ 2722 w 3486"/>
                <a:gd name="T23" fmla="*/ 1845 h 3533"/>
                <a:gd name="T24" fmla="*/ 345 w 3486"/>
                <a:gd name="T25" fmla="*/ 1686 h 3533"/>
                <a:gd name="T26" fmla="*/ 676 w 3486"/>
                <a:gd name="T27" fmla="*/ 1931 h 3533"/>
                <a:gd name="T28" fmla="*/ 669 w 3486"/>
                <a:gd name="T29" fmla="*/ 1741 h 3533"/>
                <a:gd name="T30" fmla="*/ 2574 w 3486"/>
                <a:gd name="T31" fmla="*/ 1652 h 3533"/>
                <a:gd name="T32" fmla="*/ 2929 w 3486"/>
                <a:gd name="T33" fmla="*/ 1716 h 3533"/>
                <a:gd name="T34" fmla="*/ 3198 w 3486"/>
                <a:gd name="T35" fmla="*/ 2182 h 3533"/>
                <a:gd name="T36" fmla="*/ 3438 w 3486"/>
                <a:gd name="T37" fmla="*/ 2528 h 3533"/>
                <a:gd name="T38" fmla="*/ 3376 w 3486"/>
                <a:gd name="T39" fmla="*/ 3440 h 3533"/>
                <a:gd name="T40" fmla="*/ 1596 w 3486"/>
                <a:gd name="T41" fmla="*/ 3440 h 3533"/>
                <a:gd name="T42" fmla="*/ 1155 w 3486"/>
                <a:gd name="T43" fmla="*/ 2717 h 3533"/>
                <a:gd name="T44" fmla="*/ 1052 w 3486"/>
                <a:gd name="T45" fmla="*/ 2494 h 3533"/>
                <a:gd name="T46" fmla="*/ 1377 w 3486"/>
                <a:gd name="T47" fmla="*/ 2048 h 3533"/>
                <a:gd name="T48" fmla="*/ 1649 w 3486"/>
                <a:gd name="T49" fmla="*/ 1704 h 3533"/>
                <a:gd name="T50" fmla="*/ 2061 w 3486"/>
                <a:gd name="T51" fmla="*/ 1646 h 3533"/>
                <a:gd name="T52" fmla="*/ 2771 w 3486"/>
                <a:gd name="T53" fmla="*/ 1168 h 3533"/>
                <a:gd name="T54" fmla="*/ 2964 w 3486"/>
                <a:gd name="T55" fmla="*/ 1333 h 3533"/>
                <a:gd name="T56" fmla="*/ 3124 w 3486"/>
                <a:gd name="T57" fmla="*/ 1068 h 3533"/>
                <a:gd name="T58" fmla="*/ 703 w 3486"/>
                <a:gd name="T59" fmla="*/ 810 h 3533"/>
                <a:gd name="T60" fmla="*/ 546 w 3486"/>
                <a:gd name="T61" fmla="*/ 940 h 3533"/>
                <a:gd name="T62" fmla="*/ 620 w 3486"/>
                <a:gd name="T63" fmla="*/ 1330 h 3533"/>
                <a:gd name="T64" fmla="*/ 1824 w 3486"/>
                <a:gd name="T65" fmla="*/ 1330 h 3533"/>
                <a:gd name="T66" fmla="*/ 1884 w 3486"/>
                <a:gd name="T67" fmla="*/ 917 h 3533"/>
                <a:gd name="T68" fmla="*/ 1714 w 3486"/>
                <a:gd name="T69" fmla="*/ 805 h 3533"/>
                <a:gd name="T70" fmla="*/ 1575 w 3486"/>
                <a:gd name="T71" fmla="*/ 610 h 3533"/>
                <a:gd name="T72" fmla="*/ 1913 w 3486"/>
                <a:gd name="T73" fmla="*/ 682 h 3533"/>
                <a:gd name="T74" fmla="*/ 2174 w 3486"/>
                <a:gd name="T75" fmla="*/ 1188 h 3533"/>
                <a:gd name="T76" fmla="*/ 2377 w 3486"/>
                <a:gd name="T77" fmla="*/ 1485 h 3533"/>
                <a:gd name="T78" fmla="*/ 1751 w 3486"/>
                <a:gd name="T79" fmla="*/ 1523 h 3533"/>
                <a:gd name="T80" fmla="*/ 1357 w 3486"/>
                <a:gd name="T81" fmla="*/ 1721 h 3533"/>
                <a:gd name="T82" fmla="*/ 1049 w 3486"/>
                <a:gd name="T83" fmla="*/ 2135 h 3533"/>
                <a:gd name="T84" fmla="*/ 138 w 3486"/>
                <a:gd name="T85" fmla="*/ 2460 h 3533"/>
                <a:gd name="T86" fmla="*/ 161 w 3486"/>
                <a:gd name="T87" fmla="*/ 1518 h 3533"/>
                <a:gd name="T88" fmla="*/ 135 w 3486"/>
                <a:gd name="T89" fmla="*/ 1192 h 3533"/>
                <a:gd name="T90" fmla="*/ 459 w 3486"/>
                <a:gd name="T91" fmla="*/ 733 h 3533"/>
                <a:gd name="T92" fmla="*/ 768 w 3486"/>
                <a:gd name="T93" fmla="*/ 620 h 3533"/>
                <a:gd name="T94" fmla="*/ 2573 w 3486"/>
                <a:gd name="T95" fmla="*/ 9 h 3533"/>
                <a:gd name="T96" fmla="*/ 2929 w 3486"/>
                <a:gd name="T97" fmla="*/ 74 h 3533"/>
                <a:gd name="T98" fmla="*/ 3198 w 3486"/>
                <a:gd name="T99" fmla="*/ 539 h 3533"/>
                <a:gd name="T100" fmla="*/ 3437 w 3486"/>
                <a:gd name="T101" fmla="*/ 885 h 3533"/>
                <a:gd name="T102" fmla="*/ 3376 w 3486"/>
                <a:gd name="T103" fmla="*/ 1798 h 3533"/>
                <a:gd name="T104" fmla="*/ 3102 w 3486"/>
                <a:gd name="T105" fmla="*/ 1642 h 3533"/>
                <a:gd name="T106" fmla="*/ 2679 w 3486"/>
                <a:gd name="T107" fmla="*/ 1511 h 3533"/>
                <a:gd name="T108" fmla="*/ 2321 w 3486"/>
                <a:gd name="T109" fmla="*/ 1042 h 3533"/>
                <a:gd name="T110" fmla="*/ 2754 w 3486"/>
                <a:gd name="T111" fmla="*/ 749 h 3533"/>
                <a:gd name="T112" fmla="*/ 2955 w 3486"/>
                <a:gd name="T113" fmla="*/ 379 h 3533"/>
                <a:gd name="T114" fmla="*/ 2810 w 3486"/>
                <a:gd name="T115" fmla="*/ 222 h 3533"/>
                <a:gd name="T116" fmla="*/ 1937 w 3486"/>
                <a:gd name="T117" fmla="*/ 185 h 3533"/>
                <a:gd name="T118" fmla="*/ 1617 w 3486"/>
                <a:gd name="T119" fmla="*/ 285 h 3533"/>
                <a:gd name="T120" fmla="*/ 1422 w 3486"/>
                <a:gd name="T121" fmla="*/ 292 h 3533"/>
                <a:gd name="T122" fmla="*/ 1726 w 3486"/>
                <a:gd name="T123" fmla="*/ 38 h 3533"/>
                <a:gd name="T124" fmla="*/ 2264 w 3486"/>
                <a:gd name="T125" fmla="*/ 0 h 3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86" h="3533">
                  <a:moveTo>
                    <a:pt x="3055" y="2698"/>
                  </a:moveTo>
                  <a:lnTo>
                    <a:pt x="3037" y="2699"/>
                  </a:lnTo>
                  <a:lnTo>
                    <a:pt x="3016" y="2704"/>
                  </a:lnTo>
                  <a:lnTo>
                    <a:pt x="2992" y="2711"/>
                  </a:lnTo>
                  <a:lnTo>
                    <a:pt x="2967" y="2720"/>
                  </a:lnTo>
                  <a:lnTo>
                    <a:pt x="2941" y="2730"/>
                  </a:lnTo>
                  <a:lnTo>
                    <a:pt x="2915" y="2742"/>
                  </a:lnTo>
                  <a:lnTo>
                    <a:pt x="2889" y="2754"/>
                  </a:lnTo>
                  <a:lnTo>
                    <a:pt x="2865" y="2765"/>
                  </a:lnTo>
                  <a:lnTo>
                    <a:pt x="2842" y="2776"/>
                  </a:lnTo>
                  <a:lnTo>
                    <a:pt x="2818" y="2788"/>
                  </a:lnTo>
                  <a:lnTo>
                    <a:pt x="2794" y="2798"/>
                  </a:lnTo>
                  <a:lnTo>
                    <a:pt x="2771" y="2810"/>
                  </a:lnTo>
                  <a:lnTo>
                    <a:pt x="2749" y="2822"/>
                  </a:lnTo>
                  <a:lnTo>
                    <a:pt x="2731" y="2834"/>
                  </a:lnTo>
                  <a:lnTo>
                    <a:pt x="2715" y="2849"/>
                  </a:lnTo>
                  <a:lnTo>
                    <a:pt x="2702" y="2863"/>
                  </a:lnTo>
                  <a:lnTo>
                    <a:pt x="2694" y="2879"/>
                  </a:lnTo>
                  <a:lnTo>
                    <a:pt x="2691" y="2898"/>
                  </a:lnTo>
                  <a:lnTo>
                    <a:pt x="2693" y="2916"/>
                  </a:lnTo>
                  <a:lnTo>
                    <a:pt x="2697" y="2933"/>
                  </a:lnTo>
                  <a:lnTo>
                    <a:pt x="2705" y="2946"/>
                  </a:lnTo>
                  <a:lnTo>
                    <a:pt x="2717" y="2957"/>
                  </a:lnTo>
                  <a:lnTo>
                    <a:pt x="2732" y="2965"/>
                  </a:lnTo>
                  <a:lnTo>
                    <a:pt x="2753" y="2972"/>
                  </a:lnTo>
                  <a:lnTo>
                    <a:pt x="2779" y="2975"/>
                  </a:lnTo>
                  <a:lnTo>
                    <a:pt x="2811" y="2976"/>
                  </a:lnTo>
                  <a:lnTo>
                    <a:pt x="2934" y="2976"/>
                  </a:lnTo>
                  <a:lnTo>
                    <a:pt x="2964" y="2975"/>
                  </a:lnTo>
                  <a:lnTo>
                    <a:pt x="2993" y="2974"/>
                  </a:lnTo>
                  <a:lnTo>
                    <a:pt x="3021" y="2972"/>
                  </a:lnTo>
                  <a:lnTo>
                    <a:pt x="3049" y="2968"/>
                  </a:lnTo>
                  <a:lnTo>
                    <a:pt x="3074" y="2962"/>
                  </a:lnTo>
                  <a:lnTo>
                    <a:pt x="3097" y="2954"/>
                  </a:lnTo>
                  <a:lnTo>
                    <a:pt x="3116" y="2945"/>
                  </a:lnTo>
                  <a:lnTo>
                    <a:pt x="3131" y="2934"/>
                  </a:lnTo>
                  <a:lnTo>
                    <a:pt x="3143" y="2920"/>
                  </a:lnTo>
                  <a:lnTo>
                    <a:pt x="3151" y="2903"/>
                  </a:lnTo>
                  <a:lnTo>
                    <a:pt x="3154" y="2884"/>
                  </a:lnTo>
                  <a:lnTo>
                    <a:pt x="3154" y="2791"/>
                  </a:lnTo>
                  <a:lnTo>
                    <a:pt x="3152" y="2766"/>
                  </a:lnTo>
                  <a:lnTo>
                    <a:pt x="3149" y="2746"/>
                  </a:lnTo>
                  <a:lnTo>
                    <a:pt x="3142" y="2731"/>
                  </a:lnTo>
                  <a:lnTo>
                    <a:pt x="3134" y="2719"/>
                  </a:lnTo>
                  <a:lnTo>
                    <a:pt x="3124" y="2710"/>
                  </a:lnTo>
                  <a:lnTo>
                    <a:pt x="3112" y="2705"/>
                  </a:lnTo>
                  <a:lnTo>
                    <a:pt x="3099" y="2701"/>
                  </a:lnTo>
                  <a:lnTo>
                    <a:pt x="3086" y="2699"/>
                  </a:lnTo>
                  <a:lnTo>
                    <a:pt x="3070" y="2698"/>
                  </a:lnTo>
                  <a:lnTo>
                    <a:pt x="3055" y="2698"/>
                  </a:lnTo>
                  <a:close/>
                  <a:moveTo>
                    <a:pt x="1474" y="2698"/>
                  </a:moveTo>
                  <a:lnTo>
                    <a:pt x="1459" y="2698"/>
                  </a:lnTo>
                  <a:lnTo>
                    <a:pt x="1445" y="2699"/>
                  </a:lnTo>
                  <a:lnTo>
                    <a:pt x="1431" y="2700"/>
                  </a:lnTo>
                  <a:lnTo>
                    <a:pt x="1418" y="2705"/>
                  </a:lnTo>
                  <a:lnTo>
                    <a:pt x="1406" y="2710"/>
                  </a:lnTo>
                  <a:lnTo>
                    <a:pt x="1396" y="2719"/>
                  </a:lnTo>
                  <a:lnTo>
                    <a:pt x="1387" y="2731"/>
                  </a:lnTo>
                  <a:lnTo>
                    <a:pt x="1381" y="2746"/>
                  </a:lnTo>
                  <a:lnTo>
                    <a:pt x="1377" y="2766"/>
                  </a:lnTo>
                  <a:lnTo>
                    <a:pt x="1376" y="2791"/>
                  </a:lnTo>
                  <a:lnTo>
                    <a:pt x="1376" y="2884"/>
                  </a:lnTo>
                  <a:lnTo>
                    <a:pt x="1379" y="2903"/>
                  </a:lnTo>
                  <a:lnTo>
                    <a:pt x="1386" y="2920"/>
                  </a:lnTo>
                  <a:lnTo>
                    <a:pt x="1398" y="2934"/>
                  </a:lnTo>
                  <a:lnTo>
                    <a:pt x="1414" y="2945"/>
                  </a:lnTo>
                  <a:lnTo>
                    <a:pt x="1434" y="2954"/>
                  </a:lnTo>
                  <a:lnTo>
                    <a:pt x="1456" y="2962"/>
                  </a:lnTo>
                  <a:lnTo>
                    <a:pt x="1481" y="2968"/>
                  </a:lnTo>
                  <a:lnTo>
                    <a:pt x="1508" y="2972"/>
                  </a:lnTo>
                  <a:lnTo>
                    <a:pt x="1536" y="2974"/>
                  </a:lnTo>
                  <a:lnTo>
                    <a:pt x="1566" y="2976"/>
                  </a:lnTo>
                  <a:lnTo>
                    <a:pt x="1595" y="2976"/>
                  </a:lnTo>
                  <a:lnTo>
                    <a:pt x="1719" y="2976"/>
                  </a:lnTo>
                  <a:lnTo>
                    <a:pt x="1751" y="2975"/>
                  </a:lnTo>
                  <a:lnTo>
                    <a:pt x="1777" y="2972"/>
                  </a:lnTo>
                  <a:lnTo>
                    <a:pt x="1797" y="2965"/>
                  </a:lnTo>
                  <a:lnTo>
                    <a:pt x="1814" y="2957"/>
                  </a:lnTo>
                  <a:lnTo>
                    <a:pt x="1825" y="2946"/>
                  </a:lnTo>
                  <a:lnTo>
                    <a:pt x="1833" y="2933"/>
                  </a:lnTo>
                  <a:lnTo>
                    <a:pt x="1838" y="2916"/>
                  </a:lnTo>
                  <a:lnTo>
                    <a:pt x="1839" y="2898"/>
                  </a:lnTo>
                  <a:lnTo>
                    <a:pt x="1836" y="2879"/>
                  </a:lnTo>
                  <a:lnTo>
                    <a:pt x="1828" y="2863"/>
                  </a:lnTo>
                  <a:lnTo>
                    <a:pt x="1816" y="2848"/>
                  </a:lnTo>
                  <a:lnTo>
                    <a:pt x="1800" y="2834"/>
                  </a:lnTo>
                  <a:lnTo>
                    <a:pt x="1780" y="2821"/>
                  </a:lnTo>
                  <a:lnTo>
                    <a:pt x="1759" y="2810"/>
                  </a:lnTo>
                  <a:lnTo>
                    <a:pt x="1735" y="2798"/>
                  </a:lnTo>
                  <a:lnTo>
                    <a:pt x="1713" y="2788"/>
                  </a:lnTo>
                  <a:lnTo>
                    <a:pt x="1689" y="2776"/>
                  </a:lnTo>
                  <a:lnTo>
                    <a:pt x="1666" y="2765"/>
                  </a:lnTo>
                  <a:lnTo>
                    <a:pt x="1641" y="2754"/>
                  </a:lnTo>
                  <a:lnTo>
                    <a:pt x="1615" y="2742"/>
                  </a:lnTo>
                  <a:lnTo>
                    <a:pt x="1589" y="2730"/>
                  </a:lnTo>
                  <a:lnTo>
                    <a:pt x="1562" y="2720"/>
                  </a:lnTo>
                  <a:lnTo>
                    <a:pt x="1537" y="2711"/>
                  </a:lnTo>
                  <a:lnTo>
                    <a:pt x="1513" y="2704"/>
                  </a:lnTo>
                  <a:lnTo>
                    <a:pt x="1493" y="2699"/>
                  </a:lnTo>
                  <a:lnTo>
                    <a:pt x="1474" y="2698"/>
                  </a:lnTo>
                  <a:close/>
                  <a:moveTo>
                    <a:pt x="2264" y="1816"/>
                  </a:moveTo>
                  <a:lnTo>
                    <a:pt x="2186" y="1816"/>
                  </a:lnTo>
                  <a:lnTo>
                    <a:pt x="2115" y="1818"/>
                  </a:lnTo>
                  <a:lnTo>
                    <a:pt x="2050" y="1820"/>
                  </a:lnTo>
                  <a:lnTo>
                    <a:pt x="1990" y="1823"/>
                  </a:lnTo>
                  <a:lnTo>
                    <a:pt x="1937" y="1826"/>
                  </a:lnTo>
                  <a:lnTo>
                    <a:pt x="1889" y="1832"/>
                  </a:lnTo>
                  <a:lnTo>
                    <a:pt x="1845" y="1836"/>
                  </a:lnTo>
                  <a:lnTo>
                    <a:pt x="1807" y="1842"/>
                  </a:lnTo>
                  <a:lnTo>
                    <a:pt x="1775" y="1848"/>
                  </a:lnTo>
                  <a:lnTo>
                    <a:pt x="1745" y="1855"/>
                  </a:lnTo>
                  <a:lnTo>
                    <a:pt x="1719" y="1861"/>
                  </a:lnTo>
                  <a:lnTo>
                    <a:pt x="1697" y="1868"/>
                  </a:lnTo>
                  <a:lnTo>
                    <a:pt x="1680" y="1876"/>
                  </a:lnTo>
                  <a:lnTo>
                    <a:pt x="1665" y="1882"/>
                  </a:lnTo>
                  <a:lnTo>
                    <a:pt x="1652" y="1890"/>
                  </a:lnTo>
                  <a:lnTo>
                    <a:pt x="1642" y="1896"/>
                  </a:lnTo>
                  <a:lnTo>
                    <a:pt x="1633" y="1904"/>
                  </a:lnTo>
                  <a:lnTo>
                    <a:pt x="1628" y="1910"/>
                  </a:lnTo>
                  <a:lnTo>
                    <a:pt x="1622" y="1916"/>
                  </a:lnTo>
                  <a:lnTo>
                    <a:pt x="1619" y="1922"/>
                  </a:lnTo>
                  <a:lnTo>
                    <a:pt x="1617" y="1928"/>
                  </a:lnTo>
                  <a:lnTo>
                    <a:pt x="1615" y="1932"/>
                  </a:lnTo>
                  <a:lnTo>
                    <a:pt x="1612" y="1937"/>
                  </a:lnTo>
                  <a:lnTo>
                    <a:pt x="1607" y="1949"/>
                  </a:lnTo>
                  <a:lnTo>
                    <a:pt x="1599" y="1965"/>
                  </a:lnTo>
                  <a:lnTo>
                    <a:pt x="1590" y="1985"/>
                  </a:lnTo>
                  <a:lnTo>
                    <a:pt x="1577" y="2009"/>
                  </a:lnTo>
                  <a:lnTo>
                    <a:pt x="1564" y="2037"/>
                  </a:lnTo>
                  <a:lnTo>
                    <a:pt x="1548" y="2071"/>
                  </a:lnTo>
                  <a:lnTo>
                    <a:pt x="1532" y="2110"/>
                  </a:lnTo>
                  <a:lnTo>
                    <a:pt x="1515" y="2155"/>
                  </a:lnTo>
                  <a:lnTo>
                    <a:pt x="1497" y="2207"/>
                  </a:lnTo>
                  <a:lnTo>
                    <a:pt x="1480" y="2266"/>
                  </a:lnTo>
                  <a:lnTo>
                    <a:pt x="1461" y="2333"/>
                  </a:lnTo>
                  <a:lnTo>
                    <a:pt x="1464" y="2334"/>
                  </a:lnTo>
                  <a:lnTo>
                    <a:pt x="1474" y="2336"/>
                  </a:lnTo>
                  <a:lnTo>
                    <a:pt x="1490" y="2340"/>
                  </a:lnTo>
                  <a:lnTo>
                    <a:pt x="1511" y="2346"/>
                  </a:lnTo>
                  <a:lnTo>
                    <a:pt x="1540" y="2352"/>
                  </a:lnTo>
                  <a:lnTo>
                    <a:pt x="1574" y="2360"/>
                  </a:lnTo>
                  <a:lnTo>
                    <a:pt x="1615" y="2368"/>
                  </a:lnTo>
                  <a:lnTo>
                    <a:pt x="1663" y="2376"/>
                  </a:lnTo>
                  <a:lnTo>
                    <a:pt x="1716" y="2384"/>
                  </a:lnTo>
                  <a:lnTo>
                    <a:pt x="1775" y="2392"/>
                  </a:lnTo>
                  <a:lnTo>
                    <a:pt x="1841" y="2399"/>
                  </a:lnTo>
                  <a:lnTo>
                    <a:pt x="1913" y="2406"/>
                  </a:lnTo>
                  <a:lnTo>
                    <a:pt x="1991" y="2411"/>
                  </a:lnTo>
                  <a:lnTo>
                    <a:pt x="2076" y="2416"/>
                  </a:lnTo>
                  <a:lnTo>
                    <a:pt x="2167" y="2418"/>
                  </a:lnTo>
                  <a:lnTo>
                    <a:pt x="2264" y="2419"/>
                  </a:lnTo>
                  <a:lnTo>
                    <a:pt x="2362" y="2418"/>
                  </a:lnTo>
                  <a:lnTo>
                    <a:pt x="2454" y="2416"/>
                  </a:lnTo>
                  <a:lnTo>
                    <a:pt x="2537" y="2411"/>
                  </a:lnTo>
                  <a:lnTo>
                    <a:pt x="2616" y="2406"/>
                  </a:lnTo>
                  <a:lnTo>
                    <a:pt x="2689" y="2399"/>
                  </a:lnTo>
                  <a:lnTo>
                    <a:pt x="2754" y="2392"/>
                  </a:lnTo>
                  <a:lnTo>
                    <a:pt x="2814" y="2384"/>
                  </a:lnTo>
                  <a:lnTo>
                    <a:pt x="2867" y="2376"/>
                  </a:lnTo>
                  <a:lnTo>
                    <a:pt x="2914" y="2368"/>
                  </a:lnTo>
                  <a:lnTo>
                    <a:pt x="2954" y="2360"/>
                  </a:lnTo>
                  <a:lnTo>
                    <a:pt x="2988" y="2352"/>
                  </a:lnTo>
                  <a:lnTo>
                    <a:pt x="3016" y="2346"/>
                  </a:lnTo>
                  <a:lnTo>
                    <a:pt x="3038" y="2340"/>
                  </a:lnTo>
                  <a:lnTo>
                    <a:pt x="3054" y="2336"/>
                  </a:lnTo>
                  <a:lnTo>
                    <a:pt x="3063" y="2334"/>
                  </a:lnTo>
                  <a:lnTo>
                    <a:pt x="3066" y="2333"/>
                  </a:lnTo>
                  <a:lnTo>
                    <a:pt x="3048" y="2265"/>
                  </a:lnTo>
                  <a:lnTo>
                    <a:pt x="3028" y="2204"/>
                  </a:lnTo>
                  <a:lnTo>
                    <a:pt x="3008" y="2149"/>
                  </a:lnTo>
                  <a:lnTo>
                    <a:pt x="2990" y="2100"/>
                  </a:lnTo>
                  <a:lnTo>
                    <a:pt x="2971" y="2059"/>
                  </a:lnTo>
                  <a:lnTo>
                    <a:pt x="2955" y="2022"/>
                  </a:lnTo>
                  <a:lnTo>
                    <a:pt x="2940" y="1989"/>
                  </a:lnTo>
                  <a:lnTo>
                    <a:pt x="2927" y="1963"/>
                  </a:lnTo>
                  <a:lnTo>
                    <a:pt x="2916" y="1940"/>
                  </a:lnTo>
                  <a:lnTo>
                    <a:pt x="2908" y="1921"/>
                  </a:lnTo>
                  <a:lnTo>
                    <a:pt x="2908" y="1920"/>
                  </a:lnTo>
                  <a:lnTo>
                    <a:pt x="2907" y="1918"/>
                  </a:lnTo>
                  <a:lnTo>
                    <a:pt x="2906" y="1916"/>
                  </a:lnTo>
                  <a:lnTo>
                    <a:pt x="2903" y="1913"/>
                  </a:lnTo>
                  <a:lnTo>
                    <a:pt x="2900" y="1908"/>
                  </a:lnTo>
                  <a:lnTo>
                    <a:pt x="2894" y="1903"/>
                  </a:lnTo>
                  <a:lnTo>
                    <a:pt x="2887" y="1897"/>
                  </a:lnTo>
                  <a:lnTo>
                    <a:pt x="2877" y="1891"/>
                  </a:lnTo>
                  <a:lnTo>
                    <a:pt x="2865" y="1884"/>
                  </a:lnTo>
                  <a:lnTo>
                    <a:pt x="2850" y="1878"/>
                  </a:lnTo>
                  <a:lnTo>
                    <a:pt x="2831" y="1871"/>
                  </a:lnTo>
                  <a:lnTo>
                    <a:pt x="2810" y="1865"/>
                  </a:lnTo>
                  <a:lnTo>
                    <a:pt x="2785" y="1858"/>
                  </a:lnTo>
                  <a:lnTo>
                    <a:pt x="2756" y="1850"/>
                  </a:lnTo>
                  <a:lnTo>
                    <a:pt x="2722" y="1845"/>
                  </a:lnTo>
                  <a:lnTo>
                    <a:pt x="2684" y="1838"/>
                  </a:lnTo>
                  <a:lnTo>
                    <a:pt x="2642" y="1833"/>
                  </a:lnTo>
                  <a:lnTo>
                    <a:pt x="2593" y="1829"/>
                  </a:lnTo>
                  <a:lnTo>
                    <a:pt x="2539" y="1824"/>
                  </a:lnTo>
                  <a:lnTo>
                    <a:pt x="2481" y="1820"/>
                  </a:lnTo>
                  <a:lnTo>
                    <a:pt x="2415" y="1818"/>
                  </a:lnTo>
                  <a:lnTo>
                    <a:pt x="2344" y="1816"/>
                  </a:lnTo>
                  <a:lnTo>
                    <a:pt x="2264" y="1816"/>
                  </a:lnTo>
                  <a:close/>
                  <a:moveTo>
                    <a:pt x="432" y="1652"/>
                  </a:moveTo>
                  <a:lnTo>
                    <a:pt x="417" y="1653"/>
                  </a:lnTo>
                  <a:lnTo>
                    <a:pt x="401" y="1653"/>
                  </a:lnTo>
                  <a:lnTo>
                    <a:pt x="388" y="1655"/>
                  </a:lnTo>
                  <a:lnTo>
                    <a:pt x="375" y="1660"/>
                  </a:lnTo>
                  <a:lnTo>
                    <a:pt x="363" y="1665"/>
                  </a:lnTo>
                  <a:lnTo>
                    <a:pt x="354" y="1674"/>
                  </a:lnTo>
                  <a:lnTo>
                    <a:pt x="345" y="1686"/>
                  </a:lnTo>
                  <a:lnTo>
                    <a:pt x="338" y="1701"/>
                  </a:lnTo>
                  <a:lnTo>
                    <a:pt x="335" y="1721"/>
                  </a:lnTo>
                  <a:lnTo>
                    <a:pt x="333" y="1745"/>
                  </a:lnTo>
                  <a:lnTo>
                    <a:pt x="333" y="1838"/>
                  </a:lnTo>
                  <a:lnTo>
                    <a:pt x="336" y="1857"/>
                  </a:lnTo>
                  <a:lnTo>
                    <a:pt x="344" y="1874"/>
                  </a:lnTo>
                  <a:lnTo>
                    <a:pt x="356" y="1889"/>
                  </a:lnTo>
                  <a:lnTo>
                    <a:pt x="372" y="1900"/>
                  </a:lnTo>
                  <a:lnTo>
                    <a:pt x="391" y="1909"/>
                  </a:lnTo>
                  <a:lnTo>
                    <a:pt x="413" y="1917"/>
                  </a:lnTo>
                  <a:lnTo>
                    <a:pt x="438" y="1922"/>
                  </a:lnTo>
                  <a:lnTo>
                    <a:pt x="466" y="1927"/>
                  </a:lnTo>
                  <a:lnTo>
                    <a:pt x="494" y="1929"/>
                  </a:lnTo>
                  <a:lnTo>
                    <a:pt x="523" y="1930"/>
                  </a:lnTo>
                  <a:lnTo>
                    <a:pt x="553" y="1931"/>
                  </a:lnTo>
                  <a:lnTo>
                    <a:pt x="676" y="1931"/>
                  </a:lnTo>
                  <a:lnTo>
                    <a:pt x="708" y="1930"/>
                  </a:lnTo>
                  <a:lnTo>
                    <a:pt x="734" y="1926"/>
                  </a:lnTo>
                  <a:lnTo>
                    <a:pt x="755" y="1920"/>
                  </a:lnTo>
                  <a:lnTo>
                    <a:pt x="770" y="1912"/>
                  </a:lnTo>
                  <a:lnTo>
                    <a:pt x="782" y="1901"/>
                  </a:lnTo>
                  <a:lnTo>
                    <a:pt x="790" y="1888"/>
                  </a:lnTo>
                  <a:lnTo>
                    <a:pt x="794" y="1871"/>
                  </a:lnTo>
                  <a:lnTo>
                    <a:pt x="796" y="1853"/>
                  </a:lnTo>
                  <a:lnTo>
                    <a:pt x="793" y="1834"/>
                  </a:lnTo>
                  <a:lnTo>
                    <a:pt x="786" y="1818"/>
                  </a:lnTo>
                  <a:lnTo>
                    <a:pt x="773" y="1802"/>
                  </a:lnTo>
                  <a:lnTo>
                    <a:pt x="757" y="1789"/>
                  </a:lnTo>
                  <a:lnTo>
                    <a:pt x="738" y="1776"/>
                  </a:lnTo>
                  <a:lnTo>
                    <a:pt x="716" y="1764"/>
                  </a:lnTo>
                  <a:lnTo>
                    <a:pt x="693" y="1753"/>
                  </a:lnTo>
                  <a:lnTo>
                    <a:pt x="669" y="1741"/>
                  </a:lnTo>
                  <a:lnTo>
                    <a:pt x="645" y="1730"/>
                  </a:lnTo>
                  <a:lnTo>
                    <a:pt x="622" y="1720"/>
                  </a:lnTo>
                  <a:lnTo>
                    <a:pt x="598" y="1708"/>
                  </a:lnTo>
                  <a:lnTo>
                    <a:pt x="572" y="1696"/>
                  </a:lnTo>
                  <a:lnTo>
                    <a:pt x="546" y="1685"/>
                  </a:lnTo>
                  <a:lnTo>
                    <a:pt x="520" y="1675"/>
                  </a:lnTo>
                  <a:lnTo>
                    <a:pt x="495" y="1665"/>
                  </a:lnTo>
                  <a:lnTo>
                    <a:pt x="471" y="1658"/>
                  </a:lnTo>
                  <a:lnTo>
                    <a:pt x="450" y="1654"/>
                  </a:lnTo>
                  <a:lnTo>
                    <a:pt x="432" y="1652"/>
                  </a:lnTo>
                  <a:close/>
                  <a:moveTo>
                    <a:pt x="2265" y="1643"/>
                  </a:moveTo>
                  <a:lnTo>
                    <a:pt x="2339" y="1643"/>
                  </a:lnTo>
                  <a:lnTo>
                    <a:pt x="2407" y="1644"/>
                  </a:lnTo>
                  <a:lnTo>
                    <a:pt x="2469" y="1646"/>
                  </a:lnTo>
                  <a:lnTo>
                    <a:pt x="2524" y="1649"/>
                  </a:lnTo>
                  <a:lnTo>
                    <a:pt x="2574" y="1652"/>
                  </a:lnTo>
                  <a:lnTo>
                    <a:pt x="2618" y="1655"/>
                  </a:lnTo>
                  <a:lnTo>
                    <a:pt x="2657" y="1658"/>
                  </a:lnTo>
                  <a:lnTo>
                    <a:pt x="2690" y="1662"/>
                  </a:lnTo>
                  <a:lnTo>
                    <a:pt x="2719" y="1665"/>
                  </a:lnTo>
                  <a:lnTo>
                    <a:pt x="2743" y="1668"/>
                  </a:lnTo>
                  <a:lnTo>
                    <a:pt x="2763" y="1672"/>
                  </a:lnTo>
                  <a:lnTo>
                    <a:pt x="2778" y="1675"/>
                  </a:lnTo>
                  <a:lnTo>
                    <a:pt x="2790" y="1677"/>
                  </a:lnTo>
                  <a:lnTo>
                    <a:pt x="2798" y="1679"/>
                  </a:lnTo>
                  <a:lnTo>
                    <a:pt x="2803" y="1680"/>
                  </a:lnTo>
                  <a:lnTo>
                    <a:pt x="2804" y="1681"/>
                  </a:lnTo>
                  <a:lnTo>
                    <a:pt x="2826" y="1687"/>
                  </a:lnTo>
                  <a:lnTo>
                    <a:pt x="2850" y="1693"/>
                  </a:lnTo>
                  <a:lnTo>
                    <a:pt x="2876" y="1700"/>
                  </a:lnTo>
                  <a:lnTo>
                    <a:pt x="2902" y="1708"/>
                  </a:lnTo>
                  <a:lnTo>
                    <a:pt x="2929" y="1716"/>
                  </a:lnTo>
                  <a:lnTo>
                    <a:pt x="2955" y="1727"/>
                  </a:lnTo>
                  <a:lnTo>
                    <a:pt x="2980" y="1740"/>
                  </a:lnTo>
                  <a:lnTo>
                    <a:pt x="3004" y="1756"/>
                  </a:lnTo>
                  <a:lnTo>
                    <a:pt x="3025" y="1773"/>
                  </a:lnTo>
                  <a:lnTo>
                    <a:pt x="3042" y="1795"/>
                  </a:lnTo>
                  <a:lnTo>
                    <a:pt x="3056" y="1819"/>
                  </a:lnTo>
                  <a:lnTo>
                    <a:pt x="3064" y="1836"/>
                  </a:lnTo>
                  <a:lnTo>
                    <a:pt x="3073" y="1859"/>
                  </a:lnTo>
                  <a:lnTo>
                    <a:pt x="3085" y="1886"/>
                  </a:lnTo>
                  <a:lnTo>
                    <a:pt x="3098" y="1918"/>
                  </a:lnTo>
                  <a:lnTo>
                    <a:pt x="3112" y="1954"/>
                  </a:lnTo>
                  <a:lnTo>
                    <a:pt x="3128" y="1994"/>
                  </a:lnTo>
                  <a:lnTo>
                    <a:pt x="3144" y="2037"/>
                  </a:lnTo>
                  <a:lnTo>
                    <a:pt x="3162" y="2083"/>
                  </a:lnTo>
                  <a:lnTo>
                    <a:pt x="3180" y="2132"/>
                  </a:lnTo>
                  <a:lnTo>
                    <a:pt x="3198" y="2182"/>
                  </a:lnTo>
                  <a:lnTo>
                    <a:pt x="3216" y="2233"/>
                  </a:lnTo>
                  <a:lnTo>
                    <a:pt x="3324" y="2233"/>
                  </a:lnTo>
                  <a:lnTo>
                    <a:pt x="3350" y="2237"/>
                  </a:lnTo>
                  <a:lnTo>
                    <a:pt x="3375" y="2246"/>
                  </a:lnTo>
                  <a:lnTo>
                    <a:pt x="3399" y="2261"/>
                  </a:lnTo>
                  <a:lnTo>
                    <a:pt x="3420" y="2279"/>
                  </a:lnTo>
                  <a:lnTo>
                    <a:pt x="3437" y="2302"/>
                  </a:lnTo>
                  <a:lnTo>
                    <a:pt x="3449" y="2326"/>
                  </a:lnTo>
                  <a:lnTo>
                    <a:pt x="3481" y="2419"/>
                  </a:lnTo>
                  <a:lnTo>
                    <a:pt x="3485" y="2438"/>
                  </a:lnTo>
                  <a:lnTo>
                    <a:pt x="3486" y="2458"/>
                  </a:lnTo>
                  <a:lnTo>
                    <a:pt x="3483" y="2477"/>
                  </a:lnTo>
                  <a:lnTo>
                    <a:pt x="3476" y="2494"/>
                  </a:lnTo>
                  <a:lnTo>
                    <a:pt x="3466" y="2508"/>
                  </a:lnTo>
                  <a:lnTo>
                    <a:pt x="3453" y="2520"/>
                  </a:lnTo>
                  <a:lnTo>
                    <a:pt x="3438" y="2528"/>
                  </a:lnTo>
                  <a:lnTo>
                    <a:pt x="3420" y="2530"/>
                  </a:lnTo>
                  <a:lnTo>
                    <a:pt x="3314" y="2530"/>
                  </a:lnTo>
                  <a:lnTo>
                    <a:pt x="3326" y="2563"/>
                  </a:lnTo>
                  <a:lnTo>
                    <a:pt x="3336" y="2591"/>
                  </a:lnTo>
                  <a:lnTo>
                    <a:pt x="3345" y="2613"/>
                  </a:lnTo>
                  <a:lnTo>
                    <a:pt x="3352" y="2630"/>
                  </a:lnTo>
                  <a:lnTo>
                    <a:pt x="3358" y="2642"/>
                  </a:lnTo>
                  <a:lnTo>
                    <a:pt x="3361" y="2650"/>
                  </a:lnTo>
                  <a:lnTo>
                    <a:pt x="3362" y="2652"/>
                  </a:lnTo>
                  <a:lnTo>
                    <a:pt x="3366" y="2662"/>
                  </a:lnTo>
                  <a:lnTo>
                    <a:pt x="3370" y="2678"/>
                  </a:lnTo>
                  <a:lnTo>
                    <a:pt x="3372" y="2698"/>
                  </a:lnTo>
                  <a:lnTo>
                    <a:pt x="3374" y="2717"/>
                  </a:lnTo>
                  <a:lnTo>
                    <a:pt x="3375" y="2734"/>
                  </a:lnTo>
                  <a:lnTo>
                    <a:pt x="3376" y="2745"/>
                  </a:lnTo>
                  <a:lnTo>
                    <a:pt x="3376" y="3440"/>
                  </a:lnTo>
                  <a:lnTo>
                    <a:pt x="3373" y="3465"/>
                  </a:lnTo>
                  <a:lnTo>
                    <a:pt x="3363" y="3487"/>
                  </a:lnTo>
                  <a:lnTo>
                    <a:pt x="3349" y="3505"/>
                  </a:lnTo>
                  <a:lnTo>
                    <a:pt x="3330" y="3521"/>
                  </a:lnTo>
                  <a:lnTo>
                    <a:pt x="3308" y="3529"/>
                  </a:lnTo>
                  <a:lnTo>
                    <a:pt x="3284" y="3533"/>
                  </a:lnTo>
                  <a:lnTo>
                    <a:pt x="3026" y="3533"/>
                  </a:lnTo>
                  <a:lnTo>
                    <a:pt x="3002" y="3529"/>
                  </a:lnTo>
                  <a:lnTo>
                    <a:pt x="2979" y="3521"/>
                  </a:lnTo>
                  <a:lnTo>
                    <a:pt x="2961" y="3505"/>
                  </a:lnTo>
                  <a:lnTo>
                    <a:pt x="2946" y="3487"/>
                  </a:lnTo>
                  <a:lnTo>
                    <a:pt x="2937" y="3465"/>
                  </a:lnTo>
                  <a:lnTo>
                    <a:pt x="2933" y="3440"/>
                  </a:lnTo>
                  <a:lnTo>
                    <a:pt x="2933" y="3310"/>
                  </a:lnTo>
                  <a:lnTo>
                    <a:pt x="1596" y="3310"/>
                  </a:lnTo>
                  <a:lnTo>
                    <a:pt x="1596" y="3440"/>
                  </a:lnTo>
                  <a:lnTo>
                    <a:pt x="1593" y="3465"/>
                  </a:lnTo>
                  <a:lnTo>
                    <a:pt x="1584" y="3487"/>
                  </a:lnTo>
                  <a:lnTo>
                    <a:pt x="1569" y="3505"/>
                  </a:lnTo>
                  <a:lnTo>
                    <a:pt x="1550" y="3521"/>
                  </a:lnTo>
                  <a:lnTo>
                    <a:pt x="1529" y="3529"/>
                  </a:lnTo>
                  <a:lnTo>
                    <a:pt x="1504" y="3533"/>
                  </a:lnTo>
                  <a:lnTo>
                    <a:pt x="1247" y="3533"/>
                  </a:lnTo>
                  <a:lnTo>
                    <a:pt x="1222" y="3529"/>
                  </a:lnTo>
                  <a:lnTo>
                    <a:pt x="1200" y="3521"/>
                  </a:lnTo>
                  <a:lnTo>
                    <a:pt x="1182" y="3505"/>
                  </a:lnTo>
                  <a:lnTo>
                    <a:pt x="1166" y="3487"/>
                  </a:lnTo>
                  <a:lnTo>
                    <a:pt x="1158" y="3465"/>
                  </a:lnTo>
                  <a:lnTo>
                    <a:pt x="1154" y="3440"/>
                  </a:lnTo>
                  <a:lnTo>
                    <a:pt x="1154" y="2745"/>
                  </a:lnTo>
                  <a:lnTo>
                    <a:pt x="1154" y="2734"/>
                  </a:lnTo>
                  <a:lnTo>
                    <a:pt x="1155" y="2717"/>
                  </a:lnTo>
                  <a:lnTo>
                    <a:pt x="1158" y="2698"/>
                  </a:lnTo>
                  <a:lnTo>
                    <a:pt x="1161" y="2678"/>
                  </a:lnTo>
                  <a:lnTo>
                    <a:pt x="1164" y="2662"/>
                  </a:lnTo>
                  <a:lnTo>
                    <a:pt x="1167" y="2652"/>
                  </a:lnTo>
                  <a:lnTo>
                    <a:pt x="1169" y="2650"/>
                  </a:lnTo>
                  <a:lnTo>
                    <a:pt x="1172" y="2642"/>
                  </a:lnTo>
                  <a:lnTo>
                    <a:pt x="1177" y="2630"/>
                  </a:lnTo>
                  <a:lnTo>
                    <a:pt x="1185" y="2613"/>
                  </a:lnTo>
                  <a:lnTo>
                    <a:pt x="1194" y="2591"/>
                  </a:lnTo>
                  <a:lnTo>
                    <a:pt x="1203" y="2563"/>
                  </a:lnTo>
                  <a:lnTo>
                    <a:pt x="1215" y="2530"/>
                  </a:lnTo>
                  <a:lnTo>
                    <a:pt x="1109" y="2530"/>
                  </a:lnTo>
                  <a:lnTo>
                    <a:pt x="1090" y="2528"/>
                  </a:lnTo>
                  <a:lnTo>
                    <a:pt x="1075" y="2520"/>
                  </a:lnTo>
                  <a:lnTo>
                    <a:pt x="1062" y="2508"/>
                  </a:lnTo>
                  <a:lnTo>
                    <a:pt x="1052" y="2494"/>
                  </a:lnTo>
                  <a:lnTo>
                    <a:pt x="1046" y="2477"/>
                  </a:lnTo>
                  <a:lnTo>
                    <a:pt x="1042" y="2458"/>
                  </a:lnTo>
                  <a:lnTo>
                    <a:pt x="1043" y="2438"/>
                  </a:lnTo>
                  <a:lnTo>
                    <a:pt x="1048" y="2419"/>
                  </a:lnTo>
                  <a:lnTo>
                    <a:pt x="1079" y="2326"/>
                  </a:lnTo>
                  <a:lnTo>
                    <a:pt x="1091" y="2302"/>
                  </a:lnTo>
                  <a:lnTo>
                    <a:pt x="1108" y="2279"/>
                  </a:lnTo>
                  <a:lnTo>
                    <a:pt x="1129" y="2261"/>
                  </a:lnTo>
                  <a:lnTo>
                    <a:pt x="1152" y="2246"/>
                  </a:lnTo>
                  <a:lnTo>
                    <a:pt x="1178" y="2237"/>
                  </a:lnTo>
                  <a:lnTo>
                    <a:pt x="1203" y="2233"/>
                  </a:lnTo>
                  <a:lnTo>
                    <a:pt x="1310" y="2233"/>
                  </a:lnTo>
                  <a:lnTo>
                    <a:pt x="1327" y="2184"/>
                  </a:lnTo>
                  <a:lnTo>
                    <a:pt x="1345" y="2137"/>
                  </a:lnTo>
                  <a:lnTo>
                    <a:pt x="1361" y="2092"/>
                  </a:lnTo>
                  <a:lnTo>
                    <a:pt x="1377" y="2048"/>
                  </a:lnTo>
                  <a:lnTo>
                    <a:pt x="1394" y="2006"/>
                  </a:lnTo>
                  <a:lnTo>
                    <a:pt x="1408" y="1968"/>
                  </a:lnTo>
                  <a:lnTo>
                    <a:pt x="1422" y="1933"/>
                  </a:lnTo>
                  <a:lnTo>
                    <a:pt x="1435" y="1903"/>
                  </a:lnTo>
                  <a:lnTo>
                    <a:pt x="1446" y="1876"/>
                  </a:lnTo>
                  <a:lnTo>
                    <a:pt x="1456" y="1853"/>
                  </a:lnTo>
                  <a:lnTo>
                    <a:pt x="1463" y="1835"/>
                  </a:lnTo>
                  <a:lnTo>
                    <a:pt x="1469" y="1823"/>
                  </a:lnTo>
                  <a:lnTo>
                    <a:pt x="1484" y="1799"/>
                  </a:lnTo>
                  <a:lnTo>
                    <a:pt x="1503" y="1780"/>
                  </a:lnTo>
                  <a:lnTo>
                    <a:pt x="1523" y="1761"/>
                  </a:lnTo>
                  <a:lnTo>
                    <a:pt x="1546" y="1747"/>
                  </a:lnTo>
                  <a:lnTo>
                    <a:pt x="1570" y="1734"/>
                  </a:lnTo>
                  <a:lnTo>
                    <a:pt x="1596" y="1723"/>
                  </a:lnTo>
                  <a:lnTo>
                    <a:pt x="1622" y="1713"/>
                  </a:lnTo>
                  <a:lnTo>
                    <a:pt x="1649" y="1704"/>
                  </a:lnTo>
                  <a:lnTo>
                    <a:pt x="1676" y="1697"/>
                  </a:lnTo>
                  <a:lnTo>
                    <a:pt x="1702" y="1689"/>
                  </a:lnTo>
                  <a:lnTo>
                    <a:pt x="1726" y="1681"/>
                  </a:lnTo>
                  <a:lnTo>
                    <a:pt x="1727" y="1680"/>
                  </a:lnTo>
                  <a:lnTo>
                    <a:pt x="1732" y="1679"/>
                  </a:lnTo>
                  <a:lnTo>
                    <a:pt x="1740" y="1677"/>
                  </a:lnTo>
                  <a:lnTo>
                    <a:pt x="1752" y="1675"/>
                  </a:lnTo>
                  <a:lnTo>
                    <a:pt x="1767" y="1672"/>
                  </a:lnTo>
                  <a:lnTo>
                    <a:pt x="1787" y="1668"/>
                  </a:lnTo>
                  <a:lnTo>
                    <a:pt x="1810" y="1665"/>
                  </a:lnTo>
                  <a:lnTo>
                    <a:pt x="1840" y="1662"/>
                  </a:lnTo>
                  <a:lnTo>
                    <a:pt x="1874" y="1658"/>
                  </a:lnTo>
                  <a:lnTo>
                    <a:pt x="1912" y="1655"/>
                  </a:lnTo>
                  <a:lnTo>
                    <a:pt x="1956" y="1652"/>
                  </a:lnTo>
                  <a:lnTo>
                    <a:pt x="2005" y="1649"/>
                  </a:lnTo>
                  <a:lnTo>
                    <a:pt x="2061" y="1646"/>
                  </a:lnTo>
                  <a:lnTo>
                    <a:pt x="2123" y="1644"/>
                  </a:lnTo>
                  <a:lnTo>
                    <a:pt x="2190" y="1643"/>
                  </a:lnTo>
                  <a:lnTo>
                    <a:pt x="2265" y="1643"/>
                  </a:lnTo>
                  <a:close/>
                  <a:moveTo>
                    <a:pt x="3055" y="1055"/>
                  </a:moveTo>
                  <a:lnTo>
                    <a:pt x="3037" y="1056"/>
                  </a:lnTo>
                  <a:lnTo>
                    <a:pt x="3016" y="1062"/>
                  </a:lnTo>
                  <a:lnTo>
                    <a:pt x="2992" y="1068"/>
                  </a:lnTo>
                  <a:lnTo>
                    <a:pt x="2967" y="1077"/>
                  </a:lnTo>
                  <a:lnTo>
                    <a:pt x="2941" y="1088"/>
                  </a:lnTo>
                  <a:lnTo>
                    <a:pt x="2915" y="1099"/>
                  </a:lnTo>
                  <a:lnTo>
                    <a:pt x="2889" y="1111"/>
                  </a:lnTo>
                  <a:lnTo>
                    <a:pt x="2865" y="1123"/>
                  </a:lnTo>
                  <a:lnTo>
                    <a:pt x="2842" y="1134"/>
                  </a:lnTo>
                  <a:lnTo>
                    <a:pt x="2818" y="1145"/>
                  </a:lnTo>
                  <a:lnTo>
                    <a:pt x="2794" y="1157"/>
                  </a:lnTo>
                  <a:lnTo>
                    <a:pt x="2771" y="1168"/>
                  </a:lnTo>
                  <a:lnTo>
                    <a:pt x="2749" y="1180"/>
                  </a:lnTo>
                  <a:lnTo>
                    <a:pt x="2731" y="1192"/>
                  </a:lnTo>
                  <a:lnTo>
                    <a:pt x="2715" y="1206"/>
                  </a:lnTo>
                  <a:lnTo>
                    <a:pt x="2702" y="1221"/>
                  </a:lnTo>
                  <a:lnTo>
                    <a:pt x="2694" y="1237"/>
                  </a:lnTo>
                  <a:lnTo>
                    <a:pt x="2691" y="1255"/>
                  </a:lnTo>
                  <a:lnTo>
                    <a:pt x="2693" y="1274"/>
                  </a:lnTo>
                  <a:lnTo>
                    <a:pt x="2697" y="1290"/>
                  </a:lnTo>
                  <a:lnTo>
                    <a:pt x="2705" y="1304"/>
                  </a:lnTo>
                  <a:lnTo>
                    <a:pt x="2717" y="1315"/>
                  </a:lnTo>
                  <a:lnTo>
                    <a:pt x="2732" y="1322"/>
                  </a:lnTo>
                  <a:lnTo>
                    <a:pt x="2753" y="1329"/>
                  </a:lnTo>
                  <a:lnTo>
                    <a:pt x="2779" y="1332"/>
                  </a:lnTo>
                  <a:lnTo>
                    <a:pt x="2811" y="1333"/>
                  </a:lnTo>
                  <a:lnTo>
                    <a:pt x="2934" y="1333"/>
                  </a:lnTo>
                  <a:lnTo>
                    <a:pt x="2964" y="1333"/>
                  </a:lnTo>
                  <a:lnTo>
                    <a:pt x="2993" y="1331"/>
                  </a:lnTo>
                  <a:lnTo>
                    <a:pt x="3021" y="1329"/>
                  </a:lnTo>
                  <a:lnTo>
                    <a:pt x="3049" y="1325"/>
                  </a:lnTo>
                  <a:lnTo>
                    <a:pt x="3074" y="1319"/>
                  </a:lnTo>
                  <a:lnTo>
                    <a:pt x="3097" y="1312"/>
                  </a:lnTo>
                  <a:lnTo>
                    <a:pt x="3116" y="1303"/>
                  </a:lnTo>
                  <a:lnTo>
                    <a:pt x="3131" y="1291"/>
                  </a:lnTo>
                  <a:lnTo>
                    <a:pt x="3143" y="1277"/>
                  </a:lnTo>
                  <a:lnTo>
                    <a:pt x="3151" y="1260"/>
                  </a:lnTo>
                  <a:lnTo>
                    <a:pt x="3154" y="1241"/>
                  </a:lnTo>
                  <a:lnTo>
                    <a:pt x="3154" y="1148"/>
                  </a:lnTo>
                  <a:lnTo>
                    <a:pt x="3152" y="1124"/>
                  </a:lnTo>
                  <a:lnTo>
                    <a:pt x="3149" y="1104"/>
                  </a:lnTo>
                  <a:lnTo>
                    <a:pt x="3142" y="1088"/>
                  </a:lnTo>
                  <a:lnTo>
                    <a:pt x="3134" y="1077"/>
                  </a:lnTo>
                  <a:lnTo>
                    <a:pt x="3124" y="1068"/>
                  </a:lnTo>
                  <a:lnTo>
                    <a:pt x="3112" y="1062"/>
                  </a:lnTo>
                  <a:lnTo>
                    <a:pt x="3099" y="1058"/>
                  </a:lnTo>
                  <a:lnTo>
                    <a:pt x="3086" y="1056"/>
                  </a:lnTo>
                  <a:lnTo>
                    <a:pt x="3070" y="1055"/>
                  </a:lnTo>
                  <a:lnTo>
                    <a:pt x="3055" y="1055"/>
                  </a:lnTo>
                  <a:close/>
                  <a:moveTo>
                    <a:pt x="1222" y="770"/>
                  </a:moveTo>
                  <a:lnTo>
                    <a:pt x="1144" y="770"/>
                  </a:lnTo>
                  <a:lnTo>
                    <a:pt x="1072" y="773"/>
                  </a:lnTo>
                  <a:lnTo>
                    <a:pt x="1006" y="775"/>
                  </a:lnTo>
                  <a:lnTo>
                    <a:pt x="948" y="778"/>
                  </a:lnTo>
                  <a:lnTo>
                    <a:pt x="894" y="781"/>
                  </a:lnTo>
                  <a:lnTo>
                    <a:pt x="846" y="786"/>
                  </a:lnTo>
                  <a:lnTo>
                    <a:pt x="803" y="791"/>
                  </a:lnTo>
                  <a:lnTo>
                    <a:pt x="765" y="797"/>
                  </a:lnTo>
                  <a:lnTo>
                    <a:pt x="731" y="803"/>
                  </a:lnTo>
                  <a:lnTo>
                    <a:pt x="703" y="810"/>
                  </a:lnTo>
                  <a:lnTo>
                    <a:pt x="677" y="816"/>
                  </a:lnTo>
                  <a:lnTo>
                    <a:pt x="655" y="823"/>
                  </a:lnTo>
                  <a:lnTo>
                    <a:pt x="638" y="830"/>
                  </a:lnTo>
                  <a:lnTo>
                    <a:pt x="622" y="837"/>
                  </a:lnTo>
                  <a:lnTo>
                    <a:pt x="609" y="845"/>
                  </a:lnTo>
                  <a:lnTo>
                    <a:pt x="600" y="851"/>
                  </a:lnTo>
                  <a:lnTo>
                    <a:pt x="591" y="858"/>
                  </a:lnTo>
                  <a:lnTo>
                    <a:pt x="585" y="864"/>
                  </a:lnTo>
                  <a:lnTo>
                    <a:pt x="580" y="871"/>
                  </a:lnTo>
                  <a:lnTo>
                    <a:pt x="577" y="877"/>
                  </a:lnTo>
                  <a:lnTo>
                    <a:pt x="574" y="882"/>
                  </a:lnTo>
                  <a:lnTo>
                    <a:pt x="572" y="887"/>
                  </a:lnTo>
                  <a:lnTo>
                    <a:pt x="570" y="892"/>
                  </a:lnTo>
                  <a:lnTo>
                    <a:pt x="565" y="904"/>
                  </a:lnTo>
                  <a:lnTo>
                    <a:pt x="557" y="920"/>
                  </a:lnTo>
                  <a:lnTo>
                    <a:pt x="546" y="940"/>
                  </a:lnTo>
                  <a:lnTo>
                    <a:pt x="534" y="962"/>
                  </a:lnTo>
                  <a:lnTo>
                    <a:pt x="521" y="992"/>
                  </a:lnTo>
                  <a:lnTo>
                    <a:pt x="506" y="1025"/>
                  </a:lnTo>
                  <a:lnTo>
                    <a:pt x="490" y="1064"/>
                  </a:lnTo>
                  <a:lnTo>
                    <a:pt x="472" y="1110"/>
                  </a:lnTo>
                  <a:lnTo>
                    <a:pt x="455" y="1162"/>
                  </a:lnTo>
                  <a:lnTo>
                    <a:pt x="437" y="1221"/>
                  </a:lnTo>
                  <a:lnTo>
                    <a:pt x="419" y="1288"/>
                  </a:lnTo>
                  <a:lnTo>
                    <a:pt x="422" y="1289"/>
                  </a:lnTo>
                  <a:lnTo>
                    <a:pt x="432" y="1291"/>
                  </a:lnTo>
                  <a:lnTo>
                    <a:pt x="447" y="1295"/>
                  </a:lnTo>
                  <a:lnTo>
                    <a:pt x="469" y="1301"/>
                  </a:lnTo>
                  <a:lnTo>
                    <a:pt x="497" y="1307"/>
                  </a:lnTo>
                  <a:lnTo>
                    <a:pt x="532" y="1315"/>
                  </a:lnTo>
                  <a:lnTo>
                    <a:pt x="572" y="1322"/>
                  </a:lnTo>
                  <a:lnTo>
                    <a:pt x="620" y="1330"/>
                  </a:lnTo>
                  <a:lnTo>
                    <a:pt x="673" y="1339"/>
                  </a:lnTo>
                  <a:lnTo>
                    <a:pt x="732" y="1346"/>
                  </a:lnTo>
                  <a:lnTo>
                    <a:pt x="799" y="1354"/>
                  </a:lnTo>
                  <a:lnTo>
                    <a:pt x="870" y="1361"/>
                  </a:lnTo>
                  <a:lnTo>
                    <a:pt x="949" y="1366"/>
                  </a:lnTo>
                  <a:lnTo>
                    <a:pt x="1034" y="1370"/>
                  </a:lnTo>
                  <a:lnTo>
                    <a:pt x="1125" y="1373"/>
                  </a:lnTo>
                  <a:lnTo>
                    <a:pt x="1222" y="1374"/>
                  </a:lnTo>
                  <a:lnTo>
                    <a:pt x="1320" y="1373"/>
                  </a:lnTo>
                  <a:lnTo>
                    <a:pt x="1411" y="1370"/>
                  </a:lnTo>
                  <a:lnTo>
                    <a:pt x="1495" y="1366"/>
                  </a:lnTo>
                  <a:lnTo>
                    <a:pt x="1573" y="1361"/>
                  </a:lnTo>
                  <a:lnTo>
                    <a:pt x="1646" y="1354"/>
                  </a:lnTo>
                  <a:lnTo>
                    <a:pt x="1711" y="1346"/>
                  </a:lnTo>
                  <a:lnTo>
                    <a:pt x="1771" y="1339"/>
                  </a:lnTo>
                  <a:lnTo>
                    <a:pt x="1824" y="1330"/>
                  </a:lnTo>
                  <a:lnTo>
                    <a:pt x="1871" y="1322"/>
                  </a:lnTo>
                  <a:lnTo>
                    <a:pt x="1912" y="1315"/>
                  </a:lnTo>
                  <a:lnTo>
                    <a:pt x="1945" y="1307"/>
                  </a:lnTo>
                  <a:lnTo>
                    <a:pt x="1974" y="1301"/>
                  </a:lnTo>
                  <a:lnTo>
                    <a:pt x="1995" y="1295"/>
                  </a:lnTo>
                  <a:lnTo>
                    <a:pt x="2011" y="1291"/>
                  </a:lnTo>
                  <a:lnTo>
                    <a:pt x="2020" y="1289"/>
                  </a:lnTo>
                  <a:lnTo>
                    <a:pt x="2024" y="1288"/>
                  </a:lnTo>
                  <a:lnTo>
                    <a:pt x="2005" y="1220"/>
                  </a:lnTo>
                  <a:lnTo>
                    <a:pt x="1986" y="1159"/>
                  </a:lnTo>
                  <a:lnTo>
                    <a:pt x="1966" y="1104"/>
                  </a:lnTo>
                  <a:lnTo>
                    <a:pt x="1948" y="1055"/>
                  </a:lnTo>
                  <a:lnTo>
                    <a:pt x="1929" y="1013"/>
                  </a:lnTo>
                  <a:lnTo>
                    <a:pt x="1912" y="976"/>
                  </a:lnTo>
                  <a:lnTo>
                    <a:pt x="1898" y="944"/>
                  </a:lnTo>
                  <a:lnTo>
                    <a:pt x="1884" y="917"/>
                  </a:lnTo>
                  <a:lnTo>
                    <a:pt x="1874" y="895"/>
                  </a:lnTo>
                  <a:lnTo>
                    <a:pt x="1866" y="876"/>
                  </a:lnTo>
                  <a:lnTo>
                    <a:pt x="1866" y="875"/>
                  </a:lnTo>
                  <a:lnTo>
                    <a:pt x="1865" y="873"/>
                  </a:lnTo>
                  <a:lnTo>
                    <a:pt x="1864" y="871"/>
                  </a:lnTo>
                  <a:lnTo>
                    <a:pt x="1861" y="866"/>
                  </a:lnTo>
                  <a:lnTo>
                    <a:pt x="1857" y="862"/>
                  </a:lnTo>
                  <a:lnTo>
                    <a:pt x="1852" y="858"/>
                  </a:lnTo>
                  <a:lnTo>
                    <a:pt x="1844" y="852"/>
                  </a:lnTo>
                  <a:lnTo>
                    <a:pt x="1834" y="846"/>
                  </a:lnTo>
                  <a:lnTo>
                    <a:pt x="1822" y="839"/>
                  </a:lnTo>
                  <a:lnTo>
                    <a:pt x="1807" y="833"/>
                  </a:lnTo>
                  <a:lnTo>
                    <a:pt x="1789" y="826"/>
                  </a:lnTo>
                  <a:lnTo>
                    <a:pt x="1768" y="820"/>
                  </a:lnTo>
                  <a:lnTo>
                    <a:pt x="1743" y="812"/>
                  </a:lnTo>
                  <a:lnTo>
                    <a:pt x="1714" y="805"/>
                  </a:lnTo>
                  <a:lnTo>
                    <a:pt x="1680" y="800"/>
                  </a:lnTo>
                  <a:lnTo>
                    <a:pt x="1642" y="793"/>
                  </a:lnTo>
                  <a:lnTo>
                    <a:pt x="1599" y="788"/>
                  </a:lnTo>
                  <a:lnTo>
                    <a:pt x="1550" y="782"/>
                  </a:lnTo>
                  <a:lnTo>
                    <a:pt x="1497" y="779"/>
                  </a:lnTo>
                  <a:lnTo>
                    <a:pt x="1438" y="775"/>
                  </a:lnTo>
                  <a:lnTo>
                    <a:pt x="1372" y="773"/>
                  </a:lnTo>
                  <a:lnTo>
                    <a:pt x="1300" y="770"/>
                  </a:lnTo>
                  <a:lnTo>
                    <a:pt x="1222" y="770"/>
                  </a:lnTo>
                  <a:close/>
                  <a:moveTo>
                    <a:pt x="1222" y="597"/>
                  </a:moveTo>
                  <a:lnTo>
                    <a:pt x="1297" y="598"/>
                  </a:lnTo>
                  <a:lnTo>
                    <a:pt x="1364" y="599"/>
                  </a:lnTo>
                  <a:lnTo>
                    <a:pt x="1426" y="601"/>
                  </a:lnTo>
                  <a:lnTo>
                    <a:pt x="1482" y="604"/>
                  </a:lnTo>
                  <a:lnTo>
                    <a:pt x="1531" y="607"/>
                  </a:lnTo>
                  <a:lnTo>
                    <a:pt x="1575" y="610"/>
                  </a:lnTo>
                  <a:lnTo>
                    <a:pt x="1614" y="613"/>
                  </a:lnTo>
                  <a:lnTo>
                    <a:pt x="1647" y="617"/>
                  </a:lnTo>
                  <a:lnTo>
                    <a:pt x="1676" y="620"/>
                  </a:lnTo>
                  <a:lnTo>
                    <a:pt x="1701" y="623"/>
                  </a:lnTo>
                  <a:lnTo>
                    <a:pt x="1720" y="626"/>
                  </a:lnTo>
                  <a:lnTo>
                    <a:pt x="1735" y="630"/>
                  </a:lnTo>
                  <a:lnTo>
                    <a:pt x="1747" y="632"/>
                  </a:lnTo>
                  <a:lnTo>
                    <a:pt x="1755" y="634"/>
                  </a:lnTo>
                  <a:lnTo>
                    <a:pt x="1759" y="635"/>
                  </a:lnTo>
                  <a:lnTo>
                    <a:pt x="1762" y="636"/>
                  </a:lnTo>
                  <a:lnTo>
                    <a:pt x="1783" y="642"/>
                  </a:lnTo>
                  <a:lnTo>
                    <a:pt x="1807" y="647"/>
                  </a:lnTo>
                  <a:lnTo>
                    <a:pt x="1833" y="655"/>
                  </a:lnTo>
                  <a:lnTo>
                    <a:pt x="1859" y="662"/>
                  </a:lnTo>
                  <a:lnTo>
                    <a:pt x="1887" y="671"/>
                  </a:lnTo>
                  <a:lnTo>
                    <a:pt x="1913" y="682"/>
                  </a:lnTo>
                  <a:lnTo>
                    <a:pt x="1938" y="695"/>
                  </a:lnTo>
                  <a:lnTo>
                    <a:pt x="1962" y="710"/>
                  </a:lnTo>
                  <a:lnTo>
                    <a:pt x="1982" y="728"/>
                  </a:lnTo>
                  <a:lnTo>
                    <a:pt x="2000" y="750"/>
                  </a:lnTo>
                  <a:lnTo>
                    <a:pt x="2014" y="774"/>
                  </a:lnTo>
                  <a:lnTo>
                    <a:pt x="2020" y="791"/>
                  </a:lnTo>
                  <a:lnTo>
                    <a:pt x="2030" y="813"/>
                  </a:lnTo>
                  <a:lnTo>
                    <a:pt x="2042" y="841"/>
                  </a:lnTo>
                  <a:lnTo>
                    <a:pt x="2055" y="873"/>
                  </a:lnTo>
                  <a:lnTo>
                    <a:pt x="2069" y="909"/>
                  </a:lnTo>
                  <a:lnTo>
                    <a:pt x="2085" y="949"/>
                  </a:lnTo>
                  <a:lnTo>
                    <a:pt x="2102" y="992"/>
                  </a:lnTo>
                  <a:lnTo>
                    <a:pt x="2119" y="1038"/>
                  </a:lnTo>
                  <a:lnTo>
                    <a:pt x="2137" y="1087"/>
                  </a:lnTo>
                  <a:lnTo>
                    <a:pt x="2155" y="1137"/>
                  </a:lnTo>
                  <a:lnTo>
                    <a:pt x="2174" y="1188"/>
                  </a:lnTo>
                  <a:lnTo>
                    <a:pt x="2282" y="1188"/>
                  </a:lnTo>
                  <a:lnTo>
                    <a:pt x="2308" y="1192"/>
                  </a:lnTo>
                  <a:lnTo>
                    <a:pt x="2333" y="1201"/>
                  </a:lnTo>
                  <a:lnTo>
                    <a:pt x="2357" y="1216"/>
                  </a:lnTo>
                  <a:lnTo>
                    <a:pt x="2377" y="1234"/>
                  </a:lnTo>
                  <a:lnTo>
                    <a:pt x="2395" y="1256"/>
                  </a:lnTo>
                  <a:lnTo>
                    <a:pt x="2406" y="1281"/>
                  </a:lnTo>
                  <a:lnTo>
                    <a:pt x="2438" y="1374"/>
                  </a:lnTo>
                  <a:lnTo>
                    <a:pt x="2443" y="1393"/>
                  </a:lnTo>
                  <a:lnTo>
                    <a:pt x="2443" y="1413"/>
                  </a:lnTo>
                  <a:lnTo>
                    <a:pt x="2439" y="1432"/>
                  </a:lnTo>
                  <a:lnTo>
                    <a:pt x="2433" y="1449"/>
                  </a:lnTo>
                  <a:lnTo>
                    <a:pt x="2423" y="1463"/>
                  </a:lnTo>
                  <a:lnTo>
                    <a:pt x="2410" y="1475"/>
                  </a:lnTo>
                  <a:lnTo>
                    <a:pt x="2395" y="1482"/>
                  </a:lnTo>
                  <a:lnTo>
                    <a:pt x="2377" y="1485"/>
                  </a:lnTo>
                  <a:lnTo>
                    <a:pt x="2271" y="1485"/>
                  </a:lnTo>
                  <a:lnTo>
                    <a:pt x="2272" y="1488"/>
                  </a:lnTo>
                  <a:lnTo>
                    <a:pt x="2273" y="1490"/>
                  </a:lnTo>
                  <a:lnTo>
                    <a:pt x="2274" y="1494"/>
                  </a:lnTo>
                  <a:lnTo>
                    <a:pt x="2270" y="1494"/>
                  </a:lnTo>
                  <a:lnTo>
                    <a:pt x="2265" y="1494"/>
                  </a:lnTo>
                  <a:lnTo>
                    <a:pt x="2185" y="1494"/>
                  </a:lnTo>
                  <a:lnTo>
                    <a:pt x="2113" y="1495"/>
                  </a:lnTo>
                  <a:lnTo>
                    <a:pt x="2047" y="1497"/>
                  </a:lnTo>
                  <a:lnTo>
                    <a:pt x="1988" y="1500"/>
                  </a:lnTo>
                  <a:lnTo>
                    <a:pt x="1935" y="1504"/>
                  </a:lnTo>
                  <a:lnTo>
                    <a:pt x="1887" y="1507"/>
                  </a:lnTo>
                  <a:lnTo>
                    <a:pt x="1845" y="1511"/>
                  </a:lnTo>
                  <a:lnTo>
                    <a:pt x="1808" y="1516"/>
                  </a:lnTo>
                  <a:lnTo>
                    <a:pt x="1777" y="1520"/>
                  </a:lnTo>
                  <a:lnTo>
                    <a:pt x="1751" y="1523"/>
                  </a:lnTo>
                  <a:lnTo>
                    <a:pt x="1728" y="1528"/>
                  </a:lnTo>
                  <a:lnTo>
                    <a:pt x="1710" y="1531"/>
                  </a:lnTo>
                  <a:lnTo>
                    <a:pt x="1696" y="1534"/>
                  </a:lnTo>
                  <a:lnTo>
                    <a:pt x="1685" y="1537"/>
                  </a:lnTo>
                  <a:lnTo>
                    <a:pt x="1678" y="1540"/>
                  </a:lnTo>
                  <a:lnTo>
                    <a:pt x="1634" y="1553"/>
                  </a:lnTo>
                  <a:lnTo>
                    <a:pt x="1608" y="1561"/>
                  </a:lnTo>
                  <a:lnTo>
                    <a:pt x="1581" y="1570"/>
                  </a:lnTo>
                  <a:lnTo>
                    <a:pt x="1552" y="1580"/>
                  </a:lnTo>
                  <a:lnTo>
                    <a:pt x="1522" y="1592"/>
                  </a:lnTo>
                  <a:lnTo>
                    <a:pt x="1492" y="1606"/>
                  </a:lnTo>
                  <a:lnTo>
                    <a:pt x="1462" y="1622"/>
                  </a:lnTo>
                  <a:lnTo>
                    <a:pt x="1434" y="1642"/>
                  </a:lnTo>
                  <a:lnTo>
                    <a:pt x="1406" y="1665"/>
                  </a:lnTo>
                  <a:lnTo>
                    <a:pt x="1381" y="1691"/>
                  </a:lnTo>
                  <a:lnTo>
                    <a:pt x="1357" y="1721"/>
                  </a:lnTo>
                  <a:lnTo>
                    <a:pt x="1337" y="1756"/>
                  </a:lnTo>
                  <a:lnTo>
                    <a:pt x="1330" y="1771"/>
                  </a:lnTo>
                  <a:lnTo>
                    <a:pt x="1320" y="1792"/>
                  </a:lnTo>
                  <a:lnTo>
                    <a:pt x="1309" y="1817"/>
                  </a:lnTo>
                  <a:lnTo>
                    <a:pt x="1297" y="1846"/>
                  </a:lnTo>
                  <a:lnTo>
                    <a:pt x="1284" y="1879"/>
                  </a:lnTo>
                  <a:lnTo>
                    <a:pt x="1270" y="1915"/>
                  </a:lnTo>
                  <a:lnTo>
                    <a:pt x="1255" y="1954"/>
                  </a:lnTo>
                  <a:lnTo>
                    <a:pt x="1238" y="1996"/>
                  </a:lnTo>
                  <a:lnTo>
                    <a:pt x="1222" y="2039"/>
                  </a:lnTo>
                  <a:lnTo>
                    <a:pt x="1206" y="2084"/>
                  </a:lnTo>
                  <a:lnTo>
                    <a:pt x="1203" y="2084"/>
                  </a:lnTo>
                  <a:lnTo>
                    <a:pt x="1163" y="2087"/>
                  </a:lnTo>
                  <a:lnTo>
                    <a:pt x="1123" y="2098"/>
                  </a:lnTo>
                  <a:lnTo>
                    <a:pt x="1085" y="2113"/>
                  </a:lnTo>
                  <a:lnTo>
                    <a:pt x="1049" y="2135"/>
                  </a:lnTo>
                  <a:lnTo>
                    <a:pt x="1016" y="2161"/>
                  </a:lnTo>
                  <a:lnTo>
                    <a:pt x="988" y="2192"/>
                  </a:lnTo>
                  <a:lnTo>
                    <a:pt x="964" y="2227"/>
                  </a:lnTo>
                  <a:lnTo>
                    <a:pt x="946" y="2265"/>
                  </a:lnTo>
                  <a:lnTo>
                    <a:pt x="554" y="2265"/>
                  </a:lnTo>
                  <a:lnTo>
                    <a:pt x="554" y="2395"/>
                  </a:lnTo>
                  <a:lnTo>
                    <a:pt x="551" y="2420"/>
                  </a:lnTo>
                  <a:lnTo>
                    <a:pt x="541" y="2442"/>
                  </a:lnTo>
                  <a:lnTo>
                    <a:pt x="527" y="2460"/>
                  </a:lnTo>
                  <a:lnTo>
                    <a:pt x="508" y="2474"/>
                  </a:lnTo>
                  <a:lnTo>
                    <a:pt x="486" y="2484"/>
                  </a:lnTo>
                  <a:lnTo>
                    <a:pt x="461" y="2488"/>
                  </a:lnTo>
                  <a:lnTo>
                    <a:pt x="203" y="2488"/>
                  </a:lnTo>
                  <a:lnTo>
                    <a:pt x="180" y="2484"/>
                  </a:lnTo>
                  <a:lnTo>
                    <a:pt x="158" y="2476"/>
                  </a:lnTo>
                  <a:lnTo>
                    <a:pt x="138" y="2460"/>
                  </a:lnTo>
                  <a:lnTo>
                    <a:pt x="124" y="2442"/>
                  </a:lnTo>
                  <a:lnTo>
                    <a:pt x="115" y="2420"/>
                  </a:lnTo>
                  <a:lnTo>
                    <a:pt x="112" y="2395"/>
                  </a:lnTo>
                  <a:lnTo>
                    <a:pt x="112" y="1700"/>
                  </a:lnTo>
                  <a:lnTo>
                    <a:pt x="112" y="1688"/>
                  </a:lnTo>
                  <a:lnTo>
                    <a:pt x="113" y="1672"/>
                  </a:lnTo>
                  <a:lnTo>
                    <a:pt x="115" y="1652"/>
                  </a:lnTo>
                  <a:lnTo>
                    <a:pt x="118" y="1633"/>
                  </a:lnTo>
                  <a:lnTo>
                    <a:pt x="122" y="1617"/>
                  </a:lnTo>
                  <a:lnTo>
                    <a:pt x="125" y="1607"/>
                  </a:lnTo>
                  <a:lnTo>
                    <a:pt x="126" y="1605"/>
                  </a:lnTo>
                  <a:lnTo>
                    <a:pt x="129" y="1597"/>
                  </a:lnTo>
                  <a:lnTo>
                    <a:pt x="135" y="1585"/>
                  </a:lnTo>
                  <a:lnTo>
                    <a:pt x="143" y="1568"/>
                  </a:lnTo>
                  <a:lnTo>
                    <a:pt x="151" y="1546"/>
                  </a:lnTo>
                  <a:lnTo>
                    <a:pt x="161" y="1518"/>
                  </a:lnTo>
                  <a:lnTo>
                    <a:pt x="173" y="1485"/>
                  </a:lnTo>
                  <a:lnTo>
                    <a:pt x="66" y="1485"/>
                  </a:lnTo>
                  <a:lnTo>
                    <a:pt x="48" y="1483"/>
                  </a:lnTo>
                  <a:lnTo>
                    <a:pt x="33" y="1475"/>
                  </a:lnTo>
                  <a:lnTo>
                    <a:pt x="20" y="1463"/>
                  </a:lnTo>
                  <a:lnTo>
                    <a:pt x="10" y="1449"/>
                  </a:lnTo>
                  <a:lnTo>
                    <a:pt x="3" y="1432"/>
                  </a:lnTo>
                  <a:lnTo>
                    <a:pt x="0" y="1413"/>
                  </a:lnTo>
                  <a:lnTo>
                    <a:pt x="0" y="1393"/>
                  </a:lnTo>
                  <a:lnTo>
                    <a:pt x="5" y="1374"/>
                  </a:lnTo>
                  <a:lnTo>
                    <a:pt x="37" y="1281"/>
                  </a:lnTo>
                  <a:lnTo>
                    <a:pt x="49" y="1256"/>
                  </a:lnTo>
                  <a:lnTo>
                    <a:pt x="65" y="1234"/>
                  </a:lnTo>
                  <a:lnTo>
                    <a:pt x="86" y="1216"/>
                  </a:lnTo>
                  <a:lnTo>
                    <a:pt x="110" y="1201"/>
                  </a:lnTo>
                  <a:lnTo>
                    <a:pt x="135" y="1192"/>
                  </a:lnTo>
                  <a:lnTo>
                    <a:pt x="161" y="1188"/>
                  </a:lnTo>
                  <a:lnTo>
                    <a:pt x="268" y="1188"/>
                  </a:lnTo>
                  <a:lnTo>
                    <a:pt x="285" y="1139"/>
                  </a:lnTo>
                  <a:lnTo>
                    <a:pt x="302" y="1092"/>
                  </a:lnTo>
                  <a:lnTo>
                    <a:pt x="319" y="1046"/>
                  </a:lnTo>
                  <a:lnTo>
                    <a:pt x="335" y="1003"/>
                  </a:lnTo>
                  <a:lnTo>
                    <a:pt x="351" y="961"/>
                  </a:lnTo>
                  <a:lnTo>
                    <a:pt x="366" y="923"/>
                  </a:lnTo>
                  <a:lnTo>
                    <a:pt x="380" y="888"/>
                  </a:lnTo>
                  <a:lnTo>
                    <a:pt x="392" y="857"/>
                  </a:lnTo>
                  <a:lnTo>
                    <a:pt x="404" y="830"/>
                  </a:lnTo>
                  <a:lnTo>
                    <a:pt x="413" y="808"/>
                  </a:lnTo>
                  <a:lnTo>
                    <a:pt x="421" y="790"/>
                  </a:lnTo>
                  <a:lnTo>
                    <a:pt x="427" y="778"/>
                  </a:lnTo>
                  <a:lnTo>
                    <a:pt x="442" y="754"/>
                  </a:lnTo>
                  <a:lnTo>
                    <a:pt x="459" y="733"/>
                  </a:lnTo>
                  <a:lnTo>
                    <a:pt x="480" y="716"/>
                  </a:lnTo>
                  <a:lnTo>
                    <a:pt x="503" y="702"/>
                  </a:lnTo>
                  <a:lnTo>
                    <a:pt x="528" y="689"/>
                  </a:lnTo>
                  <a:lnTo>
                    <a:pt x="553" y="678"/>
                  </a:lnTo>
                  <a:lnTo>
                    <a:pt x="580" y="668"/>
                  </a:lnTo>
                  <a:lnTo>
                    <a:pt x="606" y="659"/>
                  </a:lnTo>
                  <a:lnTo>
                    <a:pt x="633" y="652"/>
                  </a:lnTo>
                  <a:lnTo>
                    <a:pt x="658" y="644"/>
                  </a:lnTo>
                  <a:lnTo>
                    <a:pt x="683" y="636"/>
                  </a:lnTo>
                  <a:lnTo>
                    <a:pt x="684" y="635"/>
                  </a:lnTo>
                  <a:lnTo>
                    <a:pt x="690" y="634"/>
                  </a:lnTo>
                  <a:lnTo>
                    <a:pt x="697" y="632"/>
                  </a:lnTo>
                  <a:lnTo>
                    <a:pt x="709" y="630"/>
                  </a:lnTo>
                  <a:lnTo>
                    <a:pt x="725" y="626"/>
                  </a:lnTo>
                  <a:lnTo>
                    <a:pt x="744" y="623"/>
                  </a:lnTo>
                  <a:lnTo>
                    <a:pt x="768" y="620"/>
                  </a:lnTo>
                  <a:lnTo>
                    <a:pt x="798" y="617"/>
                  </a:lnTo>
                  <a:lnTo>
                    <a:pt x="830" y="613"/>
                  </a:lnTo>
                  <a:lnTo>
                    <a:pt x="869" y="610"/>
                  </a:lnTo>
                  <a:lnTo>
                    <a:pt x="913" y="607"/>
                  </a:lnTo>
                  <a:lnTo>
                    <a:pt x="963" y="604"/>
                  </a:lnTo>
                  <a:lnTo>
                    <a:pt x="1018" y="601"/>
                  </a:lnTo>
                  <a:lnTo>
                    <a:pt x="1080" y="599"/>
                  </a:lnTo>
                  <a:lnTo>
                    <a:pt x="1148" y="598"/>
                  </a:lnTo>
                  <a:lnTo>
                    <a:pt x="1222" y="597"/>
                  </a:lnTo>
                  <a:close/>
                  <a:moveTo>
                    <a:pt x="2264" y="0"/>
                  </a:moveTo>
                  <a:lnTo>
                    <a:pt x="2265" y="0"/>
                  </a:lnTo>
                  <a:lnTo>
                    <a:pt x="2339" y="0"/>
                  </a:lnTo>
                  <a:lnTo>
                    <a:pt x="2407" y="1"/>
                  </a:lnTo>
                  <a:lnTo>
                    <a:pt x="2469" y="4"/>
                  </a:lnTo>
                  <a:lnTo>
                    <a:pt x="2524" y="6"/>
                  </a:lnTo>
                  <a:lnTo>
                    <a:pt x="2573" y="9"/>
                  </a:lnTo>
                  <a:lnTo>
                    <a:pt x="2618" y="12"/>
                  </a:lnTo>
                  <a:lnTo>
                    <a:pt x="2656" y="16"/>
                  </a:lnTo>
                  <a:lnTo>
                    <a:pt x="2690" y="19"/>
                  </a:lnTo>
                  <a:lnTo>
                    <a:pt x="2719" y="23"/>
                  </a:lnTo>
                  <a:lnTo>
                    <a:pt x="2743" y="26"/>
                  </a:lnTo>
                  <a:lnTo>
                    <a:pt x="2763" y="30"/>
                  </a:lnTo>
                  <a:lnTo>
                    <a:pt x="2778" y="32"/>
                  </a:lnTo>
                  <a:lnTo>
                    <a:pt x="2790" y="35"/>
                  </a:lnTo>
                  <a:lnTo>
                    <a:pt x="2797" y="36"/>
                  </a:lnTo>
                  <a:lnTo>
                    <a:pt x="2803" y="37"/>
                  </a:lnTo>
                  <a:lnTo>
                    <a:pt x="2804" y="38"/>
                  </a:lnTo>
                  <a:lnTo>
                    <a:pt x="2826" y="44"/>
                  </a:lnTo>
                  <a:lnTo>
                    <a:pt x="2850" y="50"/>
                  </a:lnTo>
                  <a:lnTo>
                    <a:pt x="2876" y="57"/>
                  </a:lnTo>
                  <a:lnTo>
                    <a:pt x="2902" y="65"/>
                  </a:lnTo>
                  <a:lnTo>
                    <a:pt x="2929" y="74"/>
                  </a:lnTo>
                  <a:lnTo>
                    <a:pt x="2955" y="84"/>
                  </a:lnTo>
                  <a:lnTo>
                    <a:pt x="2980" y="97"/>
                  </a:lnTo>
                  <a:lnTo>
                    <a:pt x="3004" y="113"/>
                  </a:lnTo>
                  <a:lnTo>
                    <a:pt x="3025" y="131"/>
                  </a:lnTo>
                  <a:lnTo>
                    <a:pt x="3042" y="152"/>
                  </a:lnTo>
                  <a:lnTo>
                    <a:pt x="3056" y="176"/>
                  </a:lnTo>
                  <a:lnTo>
                    <a:pt x="3063" y="193"/>
                  </a:lnTo>
                  <a:lnTo>
                    <a:pt x="3073" y="216"/>
                  </a:lnTo>
                  <a:lnTo>
                    <a:pt x="3085" y="244"/>
                  </a:lnTo>
                  <a:lnTo>
                    <a:pt x="3098" y="275"/>
                  </a:lnTo>
                  <a:lnTo>
                    <a:pt x="3112" y="312"/>
                  </a:lnTo>
                  <a:lnTo>
                    <a:pt x="3127" y="352"/>
                  </a:lnTo>
                  <a:lnTo>
                    <a:pt x="3144" y="395"/>
                  </a:lnTo>
                  <a:lnTo>
                    <a:pt x="3162" y="441"/>
                  </a:lnTo>
                  <a:lnTo>
                    <a:pt x="3179" y="489"/>
                  </a:lnTo>
                  <a:lnTo>
                    <a:pt x="3198" y="539"/>
                  </a:lnTo>
                  <a:lnTo>
                    <a:pt x="3216" y="590"/>
                  </a:lnTo>
                  <a:lnTo>
                    <a:pt x="3324" y="590"/>
                  </a:lnTo>
                  <a:lnTo>
                    <a:pt x="3350" y="594"/>
                  </a:lnTo>
                  <a:lnTo>
                    <a:pt x="3375" y="604"/>
                  </a:lnTo>
                  <a:lnTo>
                    <a:pt x="3399" y="618"/>
                  </a:lnTo>
                  <a:lnTo>
                    <a:pt x="3420" y="637"/>
                  </a:lnTo>
                  <a:lnTo>
                    <a:pt x="3437" y="659"/>
                  </a:lnTo>
                  <a:lnTo>
                    <a:pt x="3448" y="683"/>
                  </a:lnTo>
                  <a:lnTo>
                    <a:pt x="3481" y="776"/>
                  </a:lnTo>
                  <a:lnTo>
                    <a:pt x="3485" y="796"/>
                  </a:lnTo>
                  <a:lnTo>
                    <a:pt x="3485" y="815"/>
                  </a:lnTo>
                  <a:lnTo>
                    <a:pt x="3483" y="834"/>
                  </a:lnTo>
                  <a:lnTo>
                    <a:pt x="3475" y="851"/>
                  </a:lnTo>
                  <a:lnTo>
                    <a:pt x="3465" y="866"/>
                  </a:lnTo>
                  <a:lnTo>
                    <a:pt x="3453" y="877"/>
                  </a:lnTo>
                  <a:lnTo>
                    <a:pt x="3437" y="885"/>
                  </a:lnTo>
                  <a:lnTo>
                    <a:pt x="3420" y="887"/>
                  </a:lnTo>
                  <a:lnTo>
                    <a:pt x="3314" y="887"/>
                  </a:lnTo>
                  <a:lnTo>
                    <a:pt x="3326" y="921"/>
                  </a:lnTo>
                  <a:lnTo>
                    <a:pt x="3336" y="948"/>
                  </a:lnTo>
                  <a:lnTo>
                    <a:pt x="3345" y="970"/>
                  </a:lnTo>
                  <a:lnTo>
                    <a:pt x="3352" y="988"/>
                  </a:lnTo>
                  <a:lnTo>
                    <a:pt x="3358" y="1000"/>
                  </a:lnTo>
                  <a:lnTo>
                    <a:pt x="3361" y="1007"/>
                  </a:lnTo>
                  <a:lnTo>
                    <a:pt x="3362" y="1009"/>
                  </a:lnTo>
                  <a:lnTo>
                    <a:pt x="3366" y="1020"/>
                  </a:lnTo>
                  <a:lnTo>
                    <a:pt x="3370" y="1036"/>
                  </a:lnTo>
                  <a:lnTo>
                    <a:pt x="3372" y="1055"/>
                  </a:lnTo>
                  <a:lnTo>
                    <a:pt x="3374" y="1074"/>
                  </a:lnTo>
                  <a:lnTo>
                    <a:pt x="3375" y="1091"/>
                  </a:lnTo>
                  <a:lnTo>
                    <a:pt x="3376" y="1103"/>
                  </a:lnTo>
                  <a:lnTo>
                    <a:pt x="3376" y="1798"/>
                  </a:lnTo>
                  <a:lnTo>
                    <a:pt x="3373" y="1822"/>
                  </a:lnTo>
                  <a:lnTo>
                    <a:pt x="3363" y="1845"/>
                  </a:lnTo>
                  <a:lnTo>
                    <a:pt x="3349" y="1864"/>
                  </a:lnTo>
                  <a:lnTo>
                    <a:pt x="3330" y="1878"/>
                  </a:lnTo>
                  <a:lnTo>
                    <a:pt x="3308" y="1888"/>
                  </a:lnTo>
                  <a:lnTo>
                    <a:pt x="3284" y="1891"/>
                  </a:lnTo>
                  <a:lnTo>
                    <a:pt x="3247" y="1891"/>
                  </a:lnTo>
                  <a:lnTo>
                    <a:pt x="3233" y="1855"/>
                  </a:lnTo>
                  <a:lnTo>
                    <a:pt x="3219" y="1824"/>
                  </a:lnTo>
                  <a:lnTo>
                    <a:pt x="3209" y="1797"/>
                  </a:lnTo>
                  <a:lnTo>
                    <a:pt x="3200" y="1775"/>
                  </a:lnTo>
                  <a:lnTo>
                    <a:pt x="3192" y="1759"/>
                  </a:lnTo>
                  <a:lnTo>
                    <a:pt x="3175" y="1724"/>
                  </a:lnTo>
                  <a:lnTo>
                    <a:pt x="3153" y="1693"/>
                  </a:lnTo>
                  <a:lnTo>
                    <a:pt x="3128" y="1666"/>
                  </a:lnTo>
                  <a:lnTo>
                    <a:pt x="3102" y="1642"/>
                  </a:lnTo>
                  <a:lnTo>
                    <a:pt x="3074" y="1622"/>
                  </a:lnTo>
                  <a:lnTo>
                    <a:pt x="3044" y="1605"/>
                  </a:lnTo>
                  <a:lnTo>
                    <a:pt x="3015" y="1591"/>
                  </a:lnTo>
                  <a:lnTo>
                    <a:pt x="2984" y="1579"/>
                  </a:lnTo>
                  <a:lnTo>
                    <a:pt x="2955" y="1568"/>
                  </a:lnTo>
                  <a:lnTo>
                    <a:pt x="2927" y="1559"/>
                  </a:lnTo>
                  <a:lnTo>
                    <a:pt x="2900" y="1552"/>
                  </a:lnTo>
                  <a:lnTo>
                    <a:pt x="2876" y="1546"/>
                  </a:lnTo>
                  <a:lnTo>
                    <a:pt x="2847" y="1538"/>
                  </a:lnTo>
                  <a:lnTo>
                    <a:pt x="2840" y="1536"/>
                  </a:lnTo>
                  <a:lnTo>
                    <a:pt x="2827" y="1533"/>
                  </a:lnTo>
                  <a:lnTo>
                    <a:pt x="2809" y="1530"/>
                  </a:lnTo>
                  <a:lnTo>
                    <a:pt x="2785" y="1525"/>
                  </a:lnTo>
                  <a:lnTo>
                    <a:pt x="2756" y="1520"/>
                  </a:lnTo>
                  <a:lnTo>
                    <a:pt x="2721" y="1516"/>
                  </a:lnTo>
                  <a:lnTo>
                    <a:pt x="2679" y="1511"/>
                  </a:lnTo>
                  <a:lnTo>
                    <a:pt x="2629" y="1507"/>
                  </a:lnTo>
                  <a:lnTo>
                    <a:pt x="2572" y="1502"/>
                  </a:lnTo>
                  <a:lnTo>
                    <a:pt x="2584" y="1469"/>
                  </a:lnTo>
                  <a:lnTo>
                    <a:pt x="2591" y="1434"/>
                  </a:lnTo>
                  <a:lnTo>
                    <a:pt x="2592" y="1398"/>
                  </a:lnTo>
                  <a:lnTo>
                    <a:pt x="2588" y="1361"/>
                  </a:lnTo>
                  <a:lnTo>
                    <a:pt x="2579" y="1326"/>
                  </a:lnTo>
                  <a:lnTo>
                    <a:pt x="2547" y="1233"/>
                  </a:lnTo>
                  <a:lnTo>
                    <a:pt x="2532" y="1196"/>
                  </a:lnTo>
                  <a:lnTo>
                    <a:pt x="2511" y="1163"/>
                  </a:lnTo>
                  <a:lnTo>
                    <a:pt x="2487" y="1133"/>
                  </a:lnTo>
                  <a:lnTo>
                    <a:pt x="2459" y="1105"/>
                  </a:lnTo>
                  <a:lnTo>
                    <a:pt x="2427" y="1082"/>
                  </a:lnTo>
                  <a:lnTo>
                    <a:pt x="2394" y="1064"/>
                  </a:lnTo>
                  <a:lnTo>
                    <a:pt x="2358" y="1051"/>
                  </a:lnTo>
                  <a:lnTo>
                    <a:pt x="2321" y="1042"/>
                  </a:lnTo>
                  <a:lnTo>
                    <a:pt x="2282" y="1039"/>
                  </a:lnTo>
                  <a:lnTo>
                    <a:pt x="2278" y="1039"/>
                  </a:lnTo>
                  <a:lnTo>
                    <a:pt x="2259" y="985"/>
                  </a:lnTo>
                  <a:lnTo>
                    <a:pt x="2239" y="935"/>
                  </a:lnTo>
                  <a:lnTo>
                    <a:pt x="2222" y="888"/>
                  </a:lnTo>
                  <a:lnTo>
                    <a:pt x="2204" y="846"/>
                  </a:lnTo>
                  <a:lnTo>
                    <a:pt x="2189" y="808"/>
                  </a:lnTo>
                  <a:lnTo>
                    <a:pt x="2176" y="775"/>
                  </a:lnTo>
                  <a:lnTo>
                    <a:pt x="2220" y="776"/>
                  </a:lnTo>
                  <a:lnTo>
                    <a:pt x="2265" y="777"/>
                  </a:lnTo>
                  <a:lnTo>
                    <a:pt x="2362" y="776"/>
                  </a:lnTo>
                  <a:lnTo>
                    <a:pt x="2454" y="773"/>
                  </a:lnTo>
                  <a:lnTo>
                    <a:pt x="2538" y="768"/>
                  </a:lnTo>
                  <a:lnTo>
                    <a:pt x="2617" y="763"/>
                  </a:lnTo>
                  <a:lnTo>
                    <a:pt x="2689" y="756"/>
                  </a:lnTo>
                  <a:lnTo>
                    <a:pt x="2754" y="749"/>
                  </a:lnTo>
                  <a:lnTo>
                    <a:pt x="2814" y="741"/>
                  </a:lnTo>
                  <a:lnTo>
                    <a:pt x="2867" y="733"/>
                  </a:lnTo>
                  <a:lnTo>
                    <a:pt x="2914" y="726"/>
                  </a:lnTo>
                  <a:lnTo>
                    <a:pt x="2954" y="717"/>
                  </a:lnTo>
                  <a:lnTo>
                    <a:pt x="2989" y="710"/>
                  </a:lnTo>
                  <a:lnTo>
                    <a:pt x="3016" y="704"/>
                  </a:lnTo>
                  <a:lnTo>
                    <a:pt x="3038" y="698"/>
                  </a:lnTo>
                  <a:lnTo>
                    <a:pt x="3054" y="694"/>
                  </a:lnTo>
                  <a:lnTo>
                    <a:pt x="3063" y="691"/>
                  </a:lnTo>
                  <a:lnTo>
                    <a:pt x="3066" y="690"/>
                  </a:lnTo>
                  <a:lnTo>
                    <a:pt x="3048" y="622"/>
                  </a:lnTo>
                  <a:lnTo>
                    <a:pt x="3028" y="561"/>
                  </a:lnTo>
                  <a:lnTo>
                    <a:pt x="3008" y="506"/>
                  </a:lnTo>
                  <a:lnTo>
                    <a:pt x="2990" y="458"/>
                  </a:lnTo>
                  <a:lnTo>
                    <a:pt x="2971" y="416"/>
                  </a:lnTo>
                  <a:lnTo>
                    <a:pt x="2955" y="379"/>
                  </a:lnTo>
                  <a:lnTo>
                    <a:pt x="2940" y="347"/>
                  </a:lnTo>
                  <a:lnTo>
                    <a:pt x="2927" y="320"/>
                  </a:lnTo>
                  <a:lnTo>
                    <a:pt x="2916" y="297"/>
                  </a:lnTo>
                  <a:lnTo>
                    <a:pt x="2908" y="278"/>
                  </a:lnTo>
                  <a:lnTo>
                    <a:pt x="2908" y="277"/>
                  </a:lnTo>
                  <a:lnTo>
                    <a:pt x="2907" y="276"/>
                  </a:lnTo>
                  <a:lnTo>
                    <a:pt x="2906" y="273"/>
                  </a:lnTo>
                  <a:lnTo>
                    <a:pt x="2904" y="270"/>
                  </a:lnTo>
                  <a:lnTo>
                    <a:pt x="2900" y="265"/>
                  </a:lnTo>
                  <a:lnTo>
                    <a:pt x="2894" y="260"/>
                  </a:lnTo>
                  <a:lnTo>
                    <a:pt x="2887" y="254"/>
                  </a:lnTo>
                  <a:lnTo>
                    <a:pt x="2877" y="249"/>
                  </a:lnTo>
                  <a:lnTo>
                    <a:pt x="2865" y="242"/>
                  </a:lnTo>
                  <a:lnTo>
                    <a:pt x="2850" y="236"/>
                  </a:lnTo>
                  <a:lnTo>
                    <a:pt x="2832" y="228"/>
                  </a:lnTo>
                  <a:lnTo>
                    <a:pt x="2810" y="222"/>
                  </a:lnTo>
                  <a:lnTo>
                    <a:pt x="2785" y="215"/>
                  </a:lnTo>
                  <a:lnTo>
                    <a:pt x="2756" y="209"/>
                  </a:lnTo>
                  <a:lnTo>
                    <a:pt x="2722" y="202"/>
                  </a:lnTo>
                  <a:lnTo>
                    <a:pt x="2684" y="197"/>
                  </a:lnTo>
                  <a:lnTo>
                    <a:pt x="2642" y="190"/>
                  </a:lnTo>
                  <a:lnTo>
                    <a:pt x="2594" y="186"/>
                  </a:lnTo>
                  <a:lnTo>
                    <a:pt x="2539" y="181"/>
                  </a:lnTo>
                  <a:lnTo>
                    <a:pt x="2481" y="178"/>
                  </a:lnTo>
                  <a:lnTo>
                    <a:pt x="2415" y="175"/>
                  </a:lnTo>
                  <a:lnTo>
                    <a:pt x="2344" y="174"/>
                  </a:lnTo>
                  <a:lnTo>
                    <a:pt x="2265" y="173"/>
                  </a:lnTo>
                  <a:lnTo>
                    <a:pt x="2187" y="174"/>
                  </a:lnTo>
                  <a:lnTo>
                    <a:pt x="2115" y="175"/>
                  </a:lnTo>
                  <a:lnTo>
                    <a:pt x="2050" y="177"/>
                  </a:lnTo>
                  <a:lnTo>
                    <a:pt x="1990" y="180"/>
                  </a:lnTo>
                  <a:lnTo>
                    <a:pt x="1937" y="185"/>
                  </a:lnTo>
                  <a:lnTo>
                    <a:pt x="1889" y="189"/>
                  </a:lnTo>
                  <a:lnTo>
                    <a:pt x="1846" y="194"/>
                  </a:lnTo>
                  <a:lnTo>
                    <a:pt x="1808" y="200"/>
                  </a:lnTo>
                  <a:lnTo>
                    <a:pt x="1775" y="205"/>
                  </a:lnTo>
                  <a:lnTo>
                    <a:pt x="1745" y="212"/>
                  </a:lnTo>
                  <a:lnTo>
                    <a:pt x="1720" y="218"/>
                  </a:lnTo>
                  <a:lnTo>
                    <a:pt x="1698" y="226"/>
                  </a:lnTo>
                  <a:lnTo>
                    <a:pt x="1680" y="233"/>
                  </a:lnTo>
                  <a:lnTo>
                    <a:pt x="1665" y="240"/>
                  </a:lnTo>
                  <a:lnTo>
                    <a:pt x="1652" y="247"/>
                  </a:lnTo>
                  <a:lnTo>
                    <a:pt x="1642" y="254"/>
                  </a:lnTo>
                  <a:lnTo>
                    <a:pt x="1634" y="261"/>
                  </a:lnTo>
                  <a:lnTo>
                    <a:pt x="1628" y="268"/>
                  </a:lnTo>
                  <a:lnTo>
                    <a:pt x="1622" y="274"/>
                  </a:lnTo>
                  <a:lnTo>
                    <a:pt x="1619" y="280"/>
                  </a:lnTo>
                  <a:lnTo>
                    <a:pt x="1617" y="285"/>
                  </a:lnTo>
                  <a:lnTo>
                    <a:pt x="1615" y="289"/>
                  </a:lnTo>
                  <a:lnTo>
                    <a:pt x="1614" y="294"/>
                  </a:lnTo>
                  <a:lnTo>
                    <a:pt x="1607" y="308"/>
                  </a:lnTo>
                  <a:lnTo>
                    <a:pt x="1597" y="326"/>
                  </a:lnTo>
                  <a:lnTo>
                    <a:pt x="1585" y="350"/>
                  </a:lnTo>
                  <a:lnTo>
                    <a:pt x="1570" y="380"/>
                  </a:lnTo>
                  <a:lnTo>
                    <a:pt x="1554" y="415"/>
                  </a:lnTo>
                  <a:lnTo>
                    <a:pt x="1536" y="457"/>
                  </a:lnTo>
                  <a:lnTo>
                    <a:pt x="1497" y="455"/>
                  </a:lnTo>
                  <a:lnTo>
                    <a:pt x="1456" y="453"/>
                  </a:lnTo>
                  <a:lnTo>
                    <a:pt x="1410" y="451"/>
                  </a:lnTo>
                  <a:lnTo>
                    <a:pt x="1361" y="450"/>
                  </a:lnTo>
                  <a:lnTo>
                    <a:pt x="1377" y="406"/>
                  </a:lnTo>
                  <a:lnTo>
                    <a:pt x="1393" y="365"/>
                  </a:lnTo>
                  <a:lnTo>
                    <a:pt x="1408" y="326"/>
                  </a:lnTo>
                  <a:lnTo>
                    <a:pt x="1422" y="292"/>
                  </a:lnTo>
                  <a:lnTo>
                    <a:pt x="1435" y="260"/>
                  </a:lnTo>
                  <a:lnTo>
                    <a:pt x="1446" y="233"/>
                  </a:lnTo>
                  <a:lnTo>
                    <a:pt x="1456" y="211"/>
                  </a:lnTo>
                  <a:lnTo>
                    <a:pt x="1463" y="193"/>
                  </a:lnTo>
                  <a:lnTo>
                    <a:pt x="1469" y="180"/>
                  </a:lnTo>
                  <a:lnTo>
                    <a:pt x="1484" y="157"/>
                  </a:lnTo>
                  <a:lnTo>
                    <a:pt x="1501" y="137"/>
                  </a:lnTo>
                  <a:lnTo>
                    <a:pt x="1522" y="119"/>
                  </a:lnTo>
                  <a:lnTo>
                    <a:pt x="1545" y="104"/>
                  </a:lnTo>
                  <a:lnTo>
                    <a:pt x="1570" y="91"/>
                  </a:lnTo>
                  <a:lnTo>
                    <a:pt x="1596" y="80"/>
                  </a:lnTo>
                  <a:lnTo>
                    <a:pt x="1622" y="70"/>
                  </a:lnTo>
                  <a:lnTo>
                    <a:pt x="1648" y="62"/>
                  </a:lnTo>
                  <a:lnTo>
                    <a:pt x="1676" y="54"/>
                  </a:lnTo>
                  <a:lnTo>
                    <a:pt x="1701" y="46"/>
                  </a:lnTo>
                  <a:lnTo>
                    <a:pt x="1726" y="38"/>
                  </a:lnTo>
                  <a:lnTo>
                    <a:pt x="1727" y="37"/>
                  </a:lnTo>
                  <a:lnTo>
                    <a:pt x="1732" y="36"/>
                  </a:lnTo>
                  <a:lnTo>
                    <a:pt x="1740" y="35"/>
                  </a:lnTo>
                  <a:lnTo>
                    <a:pt x="1752" y="32"/>
                  </a:lnTo>
                  <a:lnTo>
                    <a:pt x="1767" y="30"/>
                  </a:lnTo>
                  <a:lnTo>
                    <a:pt x="1787" y="26"/>
                  </a:lnTo>
                  <a:lnTo>
                    <a:pt x="1810" y="23"/>
                  </a:lnTo>
                  <a:lnTo>
                    <a:pt x="1840" y="19"/>
                  </a:lnTo>
                  <a:lnTo>
                    <a:pt x="1874" y="16"/>
                  </a:lnTo>
                  <a:lnTo>
                    <a:pt x="1912" y="12"/>
                  </a:lnTo>
                  <a:lnTo>
                    <a:pt x="1956" y="9"/>
                  </a:lnTo>
                  <a:lnTo>
                    <a:pt x="2005" y="6"/>
                  </a:lnTo>
                  <a:lnTo>
                    <a:pt x="2061" y="4"/>
                  </a:lnTo>
                  <a:lnTo>
                    <a:pt x="2123" y="1"/>
                  </a:lnTo>
                  <a:lnTo>
                    <a:pt x="2190" y="0"/>
                  </a:lnTo>
                  <a:lnTo>
                    <a:pt x="2264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sp>
          <p:nvSpPr>
            <p:cNvPr id="13" name="TextBox 52"/>
            <p:cNvSpPr txBox="1"/>
            <p:nvPr/>
          </p:nvSpPr>
          <p:spPr>
            <a:xfrm>
              <a:off x="241914" y="4200250"/>
              <a:ext cx="1354630" cy="306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342434">
                <a:defRPr/>
              </a:pPr>
              <a:r>
                <a:rPr lang="en-US" sz="1500" b="1" dirty="0">
                  <a:solidFill>
                    <a:srgbClr val="122153"/>
                  </a:solidFill>
                  <a:latin typeface="微軟正黑體" pitchFamily="18" charset="0"/>
                </a:rPr>
                <a:t>Health</a:t>
              </a:r>
            </a:p>
          </p:txBody>
        </p:sp>
        <p:sp>
          <p:nvSpPr>
            <p:cNvPr id="14" name="Freeform 30"/>
            <p:cNvSpPr>
              <a:spLocks noChangeAspect="1"/>
            </p:cNvSpPr>
            <p:nvPr/>
          </p:nvSpPr>
          <p:spPr bwMode="auto">
            <a:xfrm>
              <a:off x="701865" y="3721981"/>
              <a:ext cx="399548" cy="457211"/>
            </a:xfrm>
            <a:custGeom>
              <a:avLst/>
              <a:gdLst>
                <a:gd name="T0" fmla="*/ 2201 w 6093"/>
                <a:gd name="T1" fmla="*/ 76 h 5402"/>
                <a:gd name="T2" fmla="*/ 2773 w 6093"/>
                <a:gd name="T3" fmla="*/ 367 h 5402"/>
                <a:gd name="T4" fmla="*/ 3222 w 6093"/>
                <a:gd name="T5" fmla="*/ 449 h 5402"/>
                <a:gd name="T6" fmla="*/ 3768 w 6093"/>
                <a:gd name="T7" fmla="*/ 119 h 5402"/>
                <a:gd name="T8" fmla="*/ 4401 w 6093"/>
                <a:gd name="T9" fmla="*/ 0 h 5402"/>
                <a:gd name="T10" fmla="*/ 4957 w 6093"/>
                <a:gd name="T11" fmla="*/ 80 h 5402"/>
                <a:gd name="T12" fmla="*/ 5493 w 6093"/>
                <a:gd name="T13" fmla="*/ 315 h 5402"/>
                <a:gd name="T14" fmla="*/ 5873 w 6093"/>
                <a:gd name="T15" fmla="*/ 706 h 5402"/>
                <a:gd name="T16" fmla="*/ 6073 w 6093"/>
                <a:gd name="T17" fmla="*/ 1273 h 5402"/>
                <a:gd name="T18" fmla="*/ 6056 w 6093"/>
                <a:gd name="T19" fmla="*/ 1981 h 5402"/>
                <a:gd name="T20" fmla="*/ 5836 w 6093"/>
                <a:gd name="T21" fmla="*/ 2564 h 5402"/>
                <a:gd name="T22" fmla="*/ 5408 w 6093"/>
                <a:gd name="T23" fmla="*/ 3177 h 5402"/>
                <a:gd name="T24" fmla="*/ 4855 w 6093"/>
                <a:gd name="T25" fmla="*/ 3794 h 5402"/>
                <a:gd name="T26" fmla="*/ 4253 w 6093"/>
                <a:gd name="T27" fmla="*/ 4385 h 5402"/>
                <a:gd name="T28" fmla="*/ 3763 w 6093"/>
                <a:gd name="T29" fmla="*/ 4852 h 5402"/>
                <a:gd name="T30" fmla="*/ 3413 w 6093"/>
                <a:gd name="T31" fmla="*/ 5202 h 5402"/>
                <a:gd name="T32" fmla="*/ 3328 w 6093"/>
                <a:gd name="T33" fmla="*/ 5284 h 5402"/>
                <a:gd name="T34" fmla="*/ 3147 w 6093"/>
                <a:gd name="T35" fmla="*/ 5387 h 5402"/>
                <a:gd name="T36" fmla="*/ 2928 w 6093"/>
                <a:gd name="T37" fmla="*/ 5373 h 5402"/>
                <a:gd name="T38" fmla="*/ 2760 w 6093"/>
                <a:gd name="T39" fmla="*/ 5263 h 5402"/>
                <a:gd name="T40" fmla="*/ 2643 w 6093"/>
                <a:gd name="T41" fmla="*/ 5145 h 5402"/>
                <a:gd name="T42" fmla="*/ 2290 w 6093"/>
                <a:gd name="T43" fmla="*/ 4800 h 5402"/>
                <a:gd name="T44" fmla="*/ 1723 w 6093"/>
                <a:gd name="T45" fmla="*/ 4263 h 5402"/>
                <a:gd name="T46" fmla="*/ 803 w 6093"/>
                <a:gd name="T47" fmla="*/ 3314 h 5402"/>
                <a:gd name="T48" fmla="*/ 1520 w 6093"/>
                <a:gd name="T49" fmla="*/ 3083 h 5402"/>
                <a:gd name="T50" fmla="*/ 1629 w 6093"/>
                <a:gd name="T51" fmla="*/ 2896 h 5402"/>
                <a:gd name="T52" fmla="*/ 2282 w 6093"/>
                <a:gd name="T53" fmla="*/ 4267 h 5402"/>
                <a:gd name="T54" fmla="*/ 2447 w 6093"/>
                <a:gd name="T55" fmla="*/ 4324 h 5402"/>
                <a:gd name="T56" fmla="*/ 2632 w 6093"/>
                <a:gd name="T57" fmla="*/ 4224 h 5402"/>
                <a:gd name="T58" fmla="*/ 3191 w 6093"/>
                <a:gd name="T59" fmla="*/ 3348 h 5402"/>
                <a:gd name="T60" fmla="*/ 3371 w 6093"/>
                <a:gd name="T61" fmla="*/ 3479 h 5402"/>
                <a:gd name="T62" fmla="*/ 3580 w 6093"/>
                <a:gd name="T63" fmla="*/ 3405 h 5402"/>
                <a:gd name="T64" fmla="*/ 4152 w 6093"/>
                <a:gd name="T65" fmla="*/ 2924 h 5402"/>
                <a:gd name="T66" fmla="*/ 4870 w 6093"/>
                <a:gd name="T67" fmla="*/ 2920 h 5402"/>
                <a:gd name="T68" fmla="*/ 5010 w 6093"/>
                <a:gd name="T69" fmla="*/ 2749 h 5402"/>
                <a:gd name="T70" fmla="*/ 4946 w 6093"/>
                <a:gd name="T71" fmla="*/ 2533 h 5402"/>
                <a:gd name="T72" fmla="*/ 4329 w 6093"/>
                <a:gd name="T73" fmla="*/ 2462 h 5402"/>
                <a:gd name="T74" fmla="*/ 3926 w 6093"/>
                <a:gd name="T75" fmla="*/ 2168 h 5402"/>
                <a:gd name="T76" fmla="*/ 3739 w 6093"/>
                <a:gd name="T77" fmla="*/ 2249 h 5402"/>
                <a:gd name="T78" fmla="*/ 3211 w 6093"/>
                <a:gd name="T79" fmla="*/ 1632 h 5402"/>
                <a:gd name="T80" fmla="*/ 3021 w 6093"/>
                <a:gd name="T81" fmla="*/ 1536 h 5402"/>
                <a:gd name="T82" fmla="*/ 2856 w 6093"/>
                <a:gd name="T83" fmla="*/ 1601 h 5402"/>
                <a:gd name="T84" fmla="*/ 1723 w 6093"/>
                <a:gd name="T85" fmla="*/ 1136 h 5402"/>
                <a:gd name="T86" fmla="*/ 1560 w 6093"/>
                <a:gd name="T87" fmla="*/ 980 h 5402"/>
                <a:gd name="T88" fmla="*/ 1338 w 6093"/>
                <a:gd name="T89" fmla="*/ 1030 h 5402"/>
                <a:gd name="T90" fmla="*/ 1168 w 6093"/>
                <a:gd name="T91" fmla="*/ 2642 h 5402"/>
                <a:gd name="T92" fmla="*/ 91 w 6093"/>
                <a:gd name="T93" fmla="*/ 2196 h 5402"/>
                <a:gd name="T94" fmla="*/ 0 w 6093"/>
                <a:gd name="T95" fmla="*/ 1540 h 5402"/>
                <a:gd name="T96" fmla="*/ 115 w 6093"/>
                <a:gd name="T97" fmla="*/ 916 h 5402"/>
                <a:gd name="T98" fmla="*/ 429 w 6093"/>
                <a:gd name="T99" fmla="*/ 451 h 5402"/>
                <a:gd name="T100" fmla="*/ 901 w 6093"/>
                <a:gd name="T101" fmla="*/ 156 h 5402"/>
                <a:gd name="T102" fmla="*/ 1542 w 6093"/>
                <a:gd name="T103" fmla="*/ 8 h 5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93" h="5402">
                  <a:moveTo>
                    <a:pt x="1692" y="0"/>
                  </a:moveTo>
                  <a:lnTo>
                    <a:pt x="1821" y="4"/>
                  </a:lnTo>
                  <a:lnTo>
                    <a:pt x="1949" y="19"/>
                  </a:lnTo>
                  <a:lnTo>
                    <a:pt x="2077" y="43"/>
                  </a:lnTo>
                  <a:lnTo>
                    <a:pt x="2201" y="76"/>
                  </a:lnTo>
                  <a:lnTo>
                    <a:pt x="2323" y="119"/>
                  </a:lnTo>
                  <a:lnTo>
                    <a:pt x="2443" y="169"/>
                  </a:lnTo>
                  <a:lnTo>
                    <a:pt x="2558" y="228"/>
                  </a:lnTo>
                  <a:lnTo>
                    <a:pt x="2667" y="295"/>
                  </a:lnTo>
                  <a:lnTo>
                    <a:pt x="2773" y="367"/>
                  </a:lnTo>
                  <a:lnTo>
                    <a:pt x="2871" y="449"/>
                  </a:lnTo>
                  <a:lnTo>
                    <a:pt x="2961" y="536"/>
                  </a:lnTo>
                  <a:lnTo>
                    <a:pt x="3047" y="630"/>
                  </a:lnTo>
                  <a:lnTo>
                    <a:pt x="3130" y="536"/>
                  </a:lnTo>
                  <a:lnTo>
                    <a:pt x="3222" y="449"/>
                  </a:lnTo>
                  <a:lnTo>
                    <a:pt x="3321" y="367"/>
                  </a:lnTo>
                  <a:lnTo>
                    <a:pt x="3426" y="295"/>
                  </a:lnTo>
                  <a:lnTo>
                    <a:pt x="3535" y="228"/>
                  </a:lnTo>
                  <a:lnTo>
                    <a:pt x="3650" y="169"/>
                  </a:lnTo>
                  <a:lnTo>
                    <a:pt x="3768" y="119"/>
                  </a:lnTo>
                  <a:lnTo>
                    <a:pt x="3891" y="76"/>
                  </a:lnTo>
                  <a:lnTo>
                    <a:pt x="4016" y="43"/>
                  </a:lnTo>
                  <a:lnTo>
                    <a:pt x="4144" y="19"/>
                  </a:lnTo>
                  <a:lnTo>
                    <a:pt x="4272" y="4"/>
                  </a:lnTo>
                  <a:lnTo>
                    <a:pt x="4401" y="0"/>
                  </a:lnTo>
                  <a:lnTo>
                    <a:pt x="4477" y="2"/>
                  </a:lnTo>
                  <a:lnTo>
                    <a:pt x="4550" y="8"/>
                  </a:lnTo>
                  <a:lnTo>
                    <a:pt x="4692" y="26"/>
                  </a:lnTo>
                  <a:lnTo>
                    <a:pt x="4827" y="50"/>
                  </a:lnTo>
                  <a:lnTo>
                    <a:pt x="4957" y="80"/>
                  </a:lnTo>
                  <a:lnTo>
                    <a:pt x="5077" y="115"/>
                  </a:lnTo>
                  <a:lnTo>
                    <a:pt x="5192" y="156"/>
                  </a:lnTo>
                  <a:lnTo>
                    <a:pt x="5299" y="204"/>
                  </a:lnTo>
                  <a:lnTo>
                    <a:pt x="5401" y="256"/>
                  </a:lnTo>
                  <a:lnTo>
                    <a:pt x="5493" y="315"/>
                  </a:lnTo>
                  <a:lnTo>
                    <a:pt x="5582" y="380"/>
                  </a:lnTo>
                  <a:lnTo>
                    <a:pt x="5664" y="451"/>
                  </a:lnTo>
                  <a:lnTo>
                    <a:pt x="5738" y="528"/>
                  </a:lnTo>
                  <a:lnTo>
                    <a:pt x="5806" y="610"/>
                  </a:lnTo>
                  <a:lnTo>
                    <a:pt x="5873" y="706"/>
                  </a:lnTo>
                  <a:lnTo>
                    <a:pt x="5930" y="808"/>
                  </a:lnTo>
                  <a:lnTo>
                    <a:pt x="5978" y="916"/>
                  </a:lnTo>
                  <a:lnTo>
                    <a:pt x="6019" y="1029"/>
                  </a:lnTo>
                  <a:lnTo>
                    <a:pt x="6051" y="1147"/>
                  </a:lnTo>
                  <a:lnTo>
                    <a:pt x="6073" y="1273"/>
                  </a:lnTo>
                  <a:lnTo>
                    <a:pt x="6088" y="1403"/>
                  </a:lnTo>
                  <a:lnTo>
                    <a:pt x="6093" y="1540"/>
                  </a:lnTo>
                  <a:lnTo>
                    <a:pt x="6089" y="1681"/>
                  </a:lnTo>
                  <a:lnTo>
                    <a:pt x="6077" y="1827"/>
                  </a:lnTo>
                  <a:lnTo>
                    <a:pt x="6056" y="1981"/>
                  </a:lnTo>
                  <a:lnTo>
                    <a:pt x="6032" y="2094"/>
                  </a:lnTo>
                  <a:lnTo>
                    <a:pt x="5997" y="2209"/>
                  </a:lnTo>
                  <a:lnTo>
                    <a:pt x="5953" y="2325"/>
                  </a:lnTo>
                  <a:lnTo>
                    <a:pt x="5899" y="2444"/>
                  </a:lnTo>
                  <a:lnTo>
                    <a:pt x="5836" y="2564"/>
                  </a:lnTo>
                  <a:lnTo>
                    <a:pt x="5764" y="2685"/>
                  </a:lnTo>
                  <a:lnTo>
                    <a:pt x="5684" y="2807"/>
                  </a:lnTo>
                  <a:lnTo>
                    <a:pt x="5599" y="2931"/>
                  </a:lnTo>
                  <a:lnTo>
                    <a:pt x="5506" y="3053"/>
                  </a:lnTo>
                  <a:lnTo>
                    <a:pt x="5408" y="3177"/>
                  </a:lnTo>
                  <a:lnTo>
                    <a:pt x="5305" y="3301"/>
                  </a:lnTo>
                  <a:lnTo>
                    <a:pt x="5197" y="3426"/>
                  </a:lnTo>
                  <a:lnTo>
                    <a:pt x="5086" y="3548"/>
                  </a:lnTo>
                  <a:lnTo>
                    <a:pt x="4972" y="3672"/>
                  </a:lnTo>
                  <a:lnTo>
                    <a:pt x="4855" y="3794"/>
                  </a:lnTo>
                  <a:lnTo>
                    <a:pt x="4735" y="3915"/>
                  </a:lnTo>
                  <a:lnTo>
                    <a:pt x="4614" y="4035"/>
                  </a:lnTo>
                  <a:lnTo>
                    <a:pt x="4494" y="4154"/>
                  </a:lnTo>
                  <a:lnTo>
                    <a:pt x="4374" y="4270"/>
                  </a:lnTo>
                  <a:lnTo>
                    <a:pt x="4253" y="4385"/>
                  </a:lnTo>
                  <a:lnTo>
                    <a:pt x="4135" y="4500"/>
                  </a:lnTo>
                  <a:lnTo>
                    <a:pt x="4018" y="4611"/>
                  </a:lnTo>
                  <a:lnTo>
                    <a:pt x="3931" y="4691"/>
                  </a:lnTo>
                  <a:lnTo>
                    <a:pt x="3846" y="4772"/>
                  </a:lnTo>
                  <a:lnTo>
                    <a:pt x="3763" y="4852"/>
                  </a:lnTo>
                  <a:lnTo>
                    <a:pt x="3683" y="4930"/>
                  </a:lnTo>
                  <a:lnTo>
                    <a:pt x="3607" y="5004"/>
                  </a:lnTo>
                  <a:lnTo>
                    <a:pt x="3537" y="5074"/>
                  </a:lnTo>
                  <a:lnTo>
                    <a:pt x="3470" y="5141"/>
                  </a:lnTo>
                  <a:lnTo>
                    <a:pt x="3413" y="5202"/>
                  </a:lnTo>
                  <a:lnTo>
                    <a:pt x="3408" y="5210"/>
                  </a:lnTo>
                  <a:lnTo>
                    <a:pt x="3395" y="5222"/>
                  </a:lnTo>
                  <a:lnTo>
                    <a:pt x="3378" y="5241"/>
                  </a:lnTo>
                  <a:lnTo>
                    <a:pt x="3356" y="5261"/>
                  </a:lnTo>
                  <a:lnTo>
                    <a:pt x="3328" y="5284"/>
                  </a:lnTo>
                  <a:lnTo>
                    <a:pt x="3298" y="5308"/>
                  </a:lnTo>
                  <a:lnTo>
                    <a:pt x="3265" y="5332"/>
                  </a:lnTo>
                  <a:lnTo>
                    <a:pt x="3228" y="5354"/>
                  </a:lnTo>
                  <a:lnTo>
                    <a:pt x="3187" y="5373"/>
                  </a:lnTo>
                  <a:lnTo>
                    <a:pt x="3147" y="5387"/>
                  </a:lnTo>
                  <a:lnTo>
                    <a:pt x="3104" y="5398"/>
                  </a:lnTo>
                  <a:lnTo>
                    <a:pt x="3058" y="5402"/>
                  </a:lnTo>
                  <a:lnTo>
                    <a:pt x="3013" y="5398"/>
                  </a:lnTo>
                  <a:lnTo>
                    <a:pt x="2971" y="5387"/>
                  </a:lnTo>
                  <a:lnTo>
                    <a:pt x="2928" y="5373"/>
                  </a:lnTo>
                  <a:lnTo>
                    <a:pt x="2889" y="5354"/>
                  </a:lnTo>
                  <a:lnTo>
                    <a:pt x="2852" y="5332"/>
                  </a:lnTo>
                  <a:lnTo>
                    <a:pt x="2817" y="5310"/>
                  </a:lnTo>
                  <a:lnTo>
                    <a:pt x="2786" y="5285"/>
                  </a:lnTo>
                  <a:lnTo>
                    <a:pt x="2760" y="5263"/>
                  </a:lnTo>
                  <a:lnTo>
                    <a:pt x="2736" y="5241"/>
                  </a:lnTo>
                  <a:lnTo>
                    <a:pt x="2717" y="5224"/>
                  </a:lnTo>
                  <a:lnTo>
                    <a:pt x="2704" y="5210"/>
                  </a:lnTo>
                  <a:lnTo>
                    <a:pt x="2697" y="5202"/>
                  </a:lnTo>
                  <a:lnTo>
                    <a:pt x="2643" y="5145"/>
                  </a:lnTo>
                  <a:lnTo>
                    <a:pt x="2584" y="5084"/>
                  </a:lnTo>
                  <a:lnTo>
                    <a:pt x="2517" y="5019"/>
                  </a:lnTo>
                  <a:lnTo>
                    <a:pt x="2447" y="4950"/>
                  </a:lnTo>
                  <a:lnTo>
                    <a:pt x="2371" y="4876"/>
                  </a:lnTo>
                  <a:lnTo>
                    <a:pt x="2290" y="4800"/>
                  </a:lnTo>
                  <a:lnTo>
                    <a:pt x="2204" y="4720"/>
                  </a:lnTo>
                  <a:lnTo>
                    <a:pt x="2117" y="4637"/>
                  </a:lnTo>
                  <a:lnTo>
                    <a:pt x="2097" y="4619"/>
                  </a:lnTo>
                  <a:lnTo>
                    <a:pt x="1912" y="4444"/>
                  </a:lnTo>
                  <a:lnTo>
                    <a:pt x="1723" y="4263"/>
                  </a:lnTo>
                  <a:lnTo>
                    <a:pt x="1533" y="4080"/>
                  </a:lnTo>
                  <a:lnTo>
                    <a:pt x="1342" y="3891"/>
                  </a:lnTo>
                  <a:lnTo>
                    <a:pt x="1155" y="3700"/>
                  </a:lnTo>
                  <a:lnTo>
                    <a:pt x="975" y="3507"/>
                  </a:lnTo>
                  <a:lnTo>
                    <a:pt x="803" y="3314"/>
                  </a:lnTo>
                  <a:lnTo>
                    <a:pt x="642" y="3120"/>
                  </a:lnTo>
                  <a:lnTo>
                    <a:pt x="1390" y="3120"/>
                  </a:lnTo>
                  <a:lnTo>
                    <a:pt x="1436" y="3114"/>
                  </a:lnTo>
                  <a:lnTo>
                    <a:pt x="1481" y="3103"/>
                  </a:lnTo>
                  <a:lnTo>
                    <a:pt x="1520" y="3083"/>
                  </a:lnTo>
                  <a:lnTo>
                    <a:pt x="1555" y="3055"/>
                  </a:lnTo>
                  <a:lnTo>
                    <a:pt x="1583" y="3022"/>
                  </a:lnTo>
                  <a:lnTo>
                    <a:pt x="1607" y="2985"/>
                  </a:lnTo>
                  <a:lnTo>
                    <a:pt x="1621" y="2942"/>
                  </a:lnTo>
                  <a:lnTo>
                    <a:pt x="1629" y="2896"/>
                  </a:lnTo>
                  <a:lnTo>
                    <a:pt x="1657" y="2464"/>
                  </a:lnTo>
                  <a:lnTo>
                    <a:pt x="2212" y="4159"/>
                  </a:lnTo>
                  <a:lnTo>
                    <a:pt x="2228" y="4200"/>
                  </a:lnTo>
                  <a:lnTo>
                    <a:pt x="2253" y="4235"/>
                  </a:lnTo>
                  <a:lnTo>
                    <a:pt x="2282" y="4267"/>
                  </a:lnTo>
                  <a:lnTo>
                    <a:pt x="2315" y="4291"/>
                  </a:lnTo>
                  <a:lnTo>
                    <a:pt x="2354" y="4309"/>
                  </a:lnTo>
                  <a:lnTo>
                    <a:pt x="2395" y="4320"/>
                  </a:lnTo>
                  <a:lnTo>
                    <a:pt x="2438" y="4324"/>
                  </a:lnTo>
                  <a:lnTo>
                    <a:pt x="2447" y="4324"/>
                  </a:lnTo>
                  <a:lnTo>
                    <a:pt x="2491" y="4318"/>
                  </a:lnTo>
                  <a:lnTo>
                    <a:pt x="2532" y="4306"/>
                  </a:lnTo>
                  <a:lnTo>
                    <a:pt x="2571" y="4283"/>
                  </a:lnTo>
                  <a:lnTo>
                    <a:pt x="2604" y="4257"/>
                  </a:lnTo>
                  <a:lnTo>
                    <a:pt x="2632" y="4224"/>
                  </a:lnTo>
                  <a:lnTo>
                    <a:pt x="2654" y="4187"/>
                  </a:lnTo>
                  <a:lnTo>
                    <a:pt x="2669" y="4144"/>
                  </a:lnTo>
                  <a:lnTo>
                    <a:pt x="3024" y="2733"/>
                  </a:lnTo>
                  <a:lnTo>
                    <a:pt x="3174" y="3303"/>
                  </a:lnTo>
                  <a:lnTo>
                    <a:pt x="3191" y="3348"/>
                  </a:lnTo>
                  <a:lnTo>
                    <a:pt x="3215" y="3387"/>
                  </a:lnTo>
                  <a:lnTo>
                    <a:pt x="3246" y="3420"/>
                  </a:lnTo>
                  <a:lnTo>
                    <a:pt x="3284" y="3448"/>
                  </a:lnTo>
                  <a:lnTo>
                    <a:pt x="3324" y="3466"/>
                  </a:lnTo>
                  <a:lnTo>
                    <a:pt x="3371" y="3479"/>
                  </a:lnTo>
                  <a:lnTo>
                    <a:pt x="3417" y="3481"/>
                  </a:lnTo>
                  <a:lnTo>
                    <a:pt x="3463" y="3474"/>
                  </a:lnTo>
                  <a:lnTo>
                    <a:pt x="3506" y="3459"/>
                  </a:lnTo>
                  <a:lnTo>
                    <a:pt x="3544" y="3435"/>
                  </a:lnTo>
                  <a:lnTo>
                    <a:pt x="3580" y="3405"/>
                  </a:lnTo>
                  <a:lnTo>
                    <a:pt x="3607" y="3366"/>
                  </a:lnTo>
                  <a:lnTo>
                    <a:pt x="3968" y="2779"/>
                  </a:lnTo>
                  <a:lnTo>
                    <a:pt x="4076" y="2877"/>
                  </a:lnTo>
                  <a:lnTo>
                    <a:pt x="4111" y="2903"/>
                  </a:lnTo>
                  <a:lnTo>
                    <a:pt x="4152" y="2924"/>
                  </a:lnTo>
                  <a:lnTo>
                    <a:pt x="4192" y="2935"/>
                  </a:lnTo>
                  <a:lnTo>
                    <a:pt x="4237" y="2938"/>
                  </a:lnTo>
                  <a:lnTo>
                    <a:pt x="4777" y="2938"/>
                  </a:lnTo>
                  <a:lnTo>
                    <a:pt x="4825" y="2935"/>
                  </a:lnTo>
                  <a:lnTo>
                    <a:pt x="4870" y="2920"/>
                  </a:lnTo>
                  <a:lnTo>
                    <a:pt x="4910" y="2898"/>
                  </a:lnTo>
                  <a:lnTo>
                    <a:pt x="4946" y="2870"/>
                  </a:lnTo>
                  <a:lnTo>
                    <a:pt x="4975" y="2835"/>
                  </a:lnTo>
                  <a:lnTo>
                    <a:pt x="4997" y="2794"/>
                  </a:lnTo>
                  <a:lnTo>
                    <a:pt x="5010" y="2749"/>
                  </a:lnTo>
                  <a:lnTo>
                    <a:pt x="5016" y="2701"/>
                  </a:lnTo>
                  <a:lnTo>
                    <a:pt x="5010" y="2653"/>
                  </a:lnTo>
                  <a:lnTo>
                    <a:pt x="4997" y="2607"/>
                  </a:lnTo>
                  <a:lnTo>
                    <a:pt x="4975" y="2568"/>
                  </a:lnTo>
                  <a:lnTo>
                    <a:pt x="4946" y="2533"/>
                  </a:lnTo>
                  <a:lnTo>
                    <a:pt x="4910" y="2503"/>
                  </a:lnTo>
                  <a:lnTo>
                    <a:pt x="4870" y="2481"/>
                  </a:lnTo>
                  <a:lnTo>
                    <a:pt x="4825" y="2466"/>
                  </a:lnTo>
                  <a:lnTo>
                    <a:pt x="4777" y="2462"/>
                  </a:lnTo>
                  <a:lnTo>
                    <a:pt x="4329" y="2462"/>
                  </a:lnTo>
                  <a:lnTo>
                    <a:pt x="4078" y="2231"/>
                  </a:lnTo>
                  <a:lnTo>
                    <a:pt x="4044" y="2205"/>
                  </a:lnTo>
                  <a:lnTo>
                    <a:pt x="4007" y="2186"/>
                  </a:lnTo>
                  <a:lnTo>
                    <a:pt x="3968" y="2173"/>
                  </a:lnTo>
                  <a:lnTo>
                    <a:pt x="3926" y="2168"/>
                  </a:lnTo>
                  <a:lnTo>
                    <a:pt x="3883" y="2171"/>
                  </a:lnTo>
                  <a:lnTo>
                    <a:pt x="3842" y="2181"/>
                  </a:lnTo>
                  <a:lnTo>
                    <a:pt x="3804" y="2197"/>
                  </a:lnTo>
                  <a:lnTo>
                    <a:pt x="3770" y="2220"/>
                  </a:lnTo>
                  <a:lnTo>
                    <a:pt x="3739" y="2249"/>
                  </a:lnTo>
                  <a:lnTo>
                    <a:pt x="3715" y="2283"/>
                  </a:lnTo>
                  <a:lnTo>
                    <a:pt x="3495" y="2642"/>
                  </a:lnTo>
                  <a:lnTo>
                    <a:pt x="3250" y="1714"/>
                  </a:lnTo>
                  <a:lnTo>
                    <a:pt x="3235" y="1671"/>
                  </a:lnTo>
                  <a:lnTo>
                    <a:pt x="3211" y="1632"/>
                  </a:lnTo>
                  <a:lnTo>
                    <a:pt x="3184" y="1601"/>
                  </a:lnTo>
                  <a:lnTo>
                    <a:pt x="3148" y="1573"/>
                  </a:lnTo>
                  <a:lnTo>
                    <a:pt x="3108" y="1553"/>
                  </a:lnTo>
                  <a:lnTo>
                    <a:pt x="3065" y="1540"/>
                  </a:lnTo>
                  <a:lnTo>
                    <a:pt x="3021" y="1536"/>
                  </a:lnTo>
                  <a:lnTo>
                    <a:pt x="3019" y="1536"/>
                  </a:lnTo>
                  <a:lnTo>
                    <a:pt x="2974" y="1542"/>
                  </a:lnTo>
                  <a:lnTo>
                    <a:pt x="2930" y="1555"/>
                  </a:lnTo>
                  <a:lnTo>
                    <a:pt x="2891" y="1575"/>
                  </a:lnTo>
                  <a:lnTo>
                    <a:pt x="2856" y="1601"/>
                  </a:lnTo>
                  <a:lnTo>
                    <a:pt x="2828" y="1634"/>
                  </a:lnTo>
                  <a:lnTo>
                    <a:pt x="2804" y="1673"/>
                  </a:lnTo>
                  <a:lnTo>
                    <a:pt x="2789" y="1716"/>
                  </a:lnTo>
                  <a:lnTo>
                    <a:pt x="2408" y="3229"/>
                  </a:lnTo>
                  <a:lnTo>
                    <a:pt x="1723" y="1136"/>
                  </a:lnTo>
                  <a:lnTo>
                    <a:pt x="1703" y="1092"/>
                  </a:lnTo>
                  <a:lnTo>
                    <a:pt x="1675" y="1054"/>
                  </a:lnTo>
                  <a:lnTo>
                    <a:pt x="1642" y="1023"/>
                  </a:lnTo>
                  <a:lnTo>
                    <a:pt x="1603" y="997"/>
                  </a:lnTo>
                  <a:lnTo>
                    <a:pt x="1560" y="980"/>
                  </a:lnTo>
                  <a:lnTo>
                    <a:pt x="1514" y="973"/>
                  </a:lnTo>
                  <a:lnTo>
                    <a:pt x="1466" y="973"/>
                  </a:lnTo>
                  <a:lnTo>
                    <a:pt x="1420" y="984"/>
                  </a:lnTo>
                  <a:lnTo>
                    <a:pt x="1377" y="1004"/>
                  </a:lnTo>
                  <a:lnTo>
                    <a:pt x="1338" y="1030"/>
                  </a:lnTo>
                  <a:lnTo>
                    <a:pt x="1307" y="1066"/>
                  </a:lnTo>
                  <a:lnTo>
                    <a:pt x="1283" y="1104"/>
                  </a:lnTo>
                  <a:lnTo>
                    <a:pt x="1266" y="1149"/>
                  </a:lnTo>
                  <a:lnTo>
                    <a:pt x="1259" y="1195"/>
                  </a:lnTo>
                  <a:lnTo>
                    <a:pt x="1168" y="2642"/>
                  </a:lnTo>
                  <a:lnTo>
                    <a:pt x="304" y="2642"/>
                  </a:lnTo>
                  <a:lnTo>
                    <a:pt x="239" y="2529"/>
                  </a:lnTo>
                  <a:lnTo>
                    <a:pt x="181" y="2416"/>
                  </a:lnTo>
                  <a:lnTo>
                    <a:pt x="131" y="2305"/>
                  </a:lnTo>
                  <a:lnTo>
                    <a:pt x="91" y="2196"/>
                  </a:lnTo>
                  <a:lnTo>
                    <a:pt x="59" y="2086"/>
                  </a:lnTo>
                  <a:lnTo>
                    <a:pt x="37" y="1981"/>
                  </a:lnTo>
                  <a:lnTo>
                    <a:pt x="15" y="1827"/>
                  </a:lnTo>
                  <a:lnTo>
                    <a:pt x="4" y="1681"/>
                  </a:lnTo>
                  <a:lnTo>
                    <a:pt x="0" y="1540"/>
                  </a:lnTo>
                  <a:lnTo>
                    <a:pt x="6" y="1403"/>
                  </a:lnTo>
                  <a:lnTo>
                    <a:pt x="20" y="1273"/>
                  </a:lnTo>
                  <a:lnTo>
                    <a:pt x="43" y="1147"/>
                  </a:lnTo>
                  <a:lnTo>
                    <a:pt x="74" y="1029"/>
                  </a:lnTo>
                  <a:lnTo>
                    <a:pt x="115" y="916"/>
                  </a:lnTo>
                  <a:lnTo>
                    <a:pt x="163" y="808"/>
                  </a:lnTo>
                  <a:lnTo>
                    <a:pt x="220" y="706"/>
                  </a:lnTo>
                  <a:lnTo>
                    <a:pt x="287" y="610"/>
                  </a:lnTo>
                  <a:lnTo>
                    <a:pt x="355" y="528"/>
                  </a:lnTo>
                  <a:lnTo>
                    <a:pt x="429" y="451"/>
                  </a:lnTo>
                  <a:lnTo>
                    <a:pt x="511" y="380"/>
                  </a:lnTo>
                  <a:lnTo>
                    <a:pt x="598" y="315"/>
                  </a:lnTo>
                  <a:lnTo>
                    <a:pt x="692" y="256"/>
                  </a:lnTo>
                  <a:lnTo>
                    <a:pt x="794" y="204"/>
                  </a:lnTo>
                  <a:lnTo>
                    <a:pt x="901" y="156"/>
                  </a:lnTo>
                  <a:lnTo>
                    <a:pt x="1016" y="115"/>
                  </a:lnTo>
                  <a:lnTo>
                    <a:pt x="1136" y="80"/>
                  </a:lnTo>
                  <a:lnTo>
                    <a:pt x="1264" y="50"/>
                  </a:lnTo>
                  <a:lnTo>
                    <a:pt x="1399" y="26"/>
                  </a:lnTo>
                  <a:lnTo>
                    <a:pt x="1542" y="8"/>
                  </a:lnTo>
                  <a:lnTo>
                    <a:pt x="1616" y="2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sp>
          <p:nvSpPr>
            <p:cNvPr id="15" name="TextBox 54"/>
            <p:cNvSpPr txBox="1"/>
            <p:nvPr/>
          </p:nvSpPr>
          <p:spPr>
            <a:xfrm>
              <a:off x="298584" y="3003224"/>
              <a:ext cx="1354630" cy="2915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342434">
                <a:defRPr/>
              </a:pPr>
              <a:r>
                <a:rPr lang="en-US" sz="1400" b="1" dirty="0">
                  <a:solidFill>
                    <a:srgbClr val="122153"/>
                  </a:solidFill>
                  <a:latin typeface="微軟正黑體" pitchFamily="18" charset="0"/>
                </a:rPr>
                <a:t>Entertainment</a:t>
              </a:r>
            </a:p>
          </p:txBody>
        </p:sp>
        <p:sp>
          <p:nvSpPr>
            <p:cNvPr id="16" name="Freeform 51"/>
            <p:cNvSpPr>
              <a:spLocks noChangeAspect="1" noEditPoints="1"/>
            </p:cNvSpPr>
            <p:nvPr/>
          </p:nvSpPr>
          <p:spPr bwMode="auto">
            <a:xfrm>
              <a:off x="903506" y="2506949"/>
              <a:ext cx="494453" cy="457211"/>
            </a:xfrm>
            <a:custGeom>
              <a:avLst/>
              <a:gdLst>
                <a:gd name="T0" fmla="*/ 2166 w 3216"/>
                <a:gd name="T1" fmla="*/ 2900 h 2900"/>
                <a:gd name="T2" fmla="*/ 2781 w 3216"/>
                <a:gd name="T3" fmla="*/ 2139 h 2900"/>
                <a:gd name="T4" fmla="*/ 2716 w 3216"/>
                <a:gd name="T5" fmla="*/ 2162 h 2900"/>
                <a:gd name="T6" fmla="*/ 2679 w 3216"/>
                <a:gd name="T7" fmla="*/ 2222 h 2900"/>
                <a:gd name="T8" fmla="*/ 2688 w 3216"/>
                <a:gd name="T9" fmla="*/ 2294 h 2900"/>
                <a:gd name="T10" fmla="*/ 2735 w 3216"/>
                <a:gd name="T11" fmla="*/ 2342 h 2900"/>
                <a:gd name="T12" fmla="*/ 2805 w 3216"/>
                <a:gd name="T13" fmla="*/ 2351 h 2900"/>
                <a:gd name="T14" fmla="*/ 2863 w 3216"/>
                <a:gd name="T15" fmla="*/ 2314 h 2900"/>
                <a:gd name="T16" fmla="*/ 2885 w 3216"/>
                <a:gd name="T17" fmla="*/ 2246 h 2900"/>
                <a:gd name="T18" fmla="*/ 2863 w 3216"/>
                <a:gd name="T19" fmla="*/ 2179 h 2900"/>
                <a:gd name="T20" fmla="*/ 2805 w 3216"/>
                <a:gd name="T21" fmla="*/ 2142 h 2900"/>
                <a:gd name="T22" fmla="*/ 2393 w 3216"/>
                <a:gd name="T23" fmla="*/ 1011 h 2900"/>
                <a:gd name="T24" fmla="*/ 2456 w 3216"/>
                <a:gd name="T25" fmla="*/ 1053 h 2900"/>
                <a:gd name="T26" fmla="*/ 2482 w 3216"/>
                <a:gd name="T27" fmla="*/ 1127 h 2900"/>
                <a:gd name="T28" fmla="*/ 2456 w 3216"/>
                <a:gd name="T29" fmla="*/ 1201 h 2900"/>
                <a:gd name="T30" fmla="*/ 2393 w 3216"/>
                <a:gd name="T31" fmla="*/ 1242 h 2900"/>
                <a:gd name="T32" fmla="*/ 2315 w 3216"/>
                <a:gd name="T33" fmla="*/ 1234 h 2900"/>
                <a:gd name="T34" fmla="*/ 2262 w 3216"/>
                <a:gd name="T35" fmla="*/ 1179 h 2900"/>
                <a:gd name="T36" fmla="*/ 2253 w 3216"/>
                <a:gd name="T37" fmla="*/ 1100 h 2900"/>
                <a:gd name="T38" fmla="*/ 2293 w 3216"/>
                <a:gd name="T39" fmla="*/ 1034 h 2900"/>
                <a:gd name="T40" fmla="*/ 2366 w 3216"/>
                <a:gd name="T41" fmla="*/ 1009 h 2900"/>
                <a:gd name="T42" fmla="*/ 1899 w 3216"/>
                <a:gd name="T43" fmla="*/ 1020 h 2900"/>
                <a:gd name="T44" fmla="*/ 1952 w 3216"/>
                <a:gd name="T45" fmla="*/ 1075 h 2900"/>
                <a:gd name="T46" fmla="*/ 1961 w 3216"/>
                <a:gd name="T47" fmla="*/ 1155 h 2900"/>
                <a:gd name="T48" fmla="*/ 1921 w 3216"/>
                <a:gd name="T49" fmla="*/ 1220 h 2900"/>
                <a:gd name="T50" fmla="*/ 1849 w 3216"/>
                <a:gd name="T51" fmla="*/ 1245 h 2900"/>
                <a:gd name="T52" fmla="*/ 1776 w 3216"/>
                <a:gd name="T53" fmla="*/ 1220 h 2900"/>
                <a:gd name="T54" fmla="*/ 1735 w 3216"/>
                <a:gd name="T55" fmla="*/ 1155 h 2900"/>
                <a:gd name="T56" fmla="*/ 1744 w 3216"/>
                <a:gd name="T57" fmla="*/ 1075 h 2900"/>
                <a:gd name="T58" fmla="*/ 1798 w 3216"/>
                <a:gd name="T59" fmla="*/ 1020 h 2900"/>
                <a:gd name="T60" fmla="*/ 1238 w 3216"/>
                <a:gd name="T61" fmla="*/ 682 h 2900"/>
                <a:gd name="T62" fmla="*/ 1178 w 3216"/>
                <a:gd name="T63" fmla="*/ 708 h 2900"/>
                <a:gd name="T64" fmla="*/ 1152 w 3216"/>
                <a:gd name="T65" fmla="*/ 771 h 2900"/>
                <a:gd name="T66" fmla="*/ 1178 w 3216"/>
                <a:gd name="T67" fmla="*/ 832 h 2900"/>
                <a:gd name="T68" fmla="*/ 1238 w 3216"/>
                <a:gd name="T69" fmla="*/ 857 h 2900"/>
                <a:gd name="T70" fmla="*/ 1299 w 3216"/>
                <a:gd name="T71" fmla="*/ 832 h 2900"/>
                <a:gd name="T72" fmla="*/ 1323 w 3216"/>
                <a:gd name="T73" fmla="*/ 771 h 2900"/>
                <a:gd name="T74" fmla="*/ 1299 w 3216"/>
                <a:gd name="T75" fmla="*/ 708 h 2900"/>
                <a:gd name="T76" fmla="*/ 1238 w 3216"/>
                <a:gd name="T77" fmla="*/ 682 h 2900"/>
                <a:gd name="T78" fmla="*/ 1388 w 3216"/>
                <a:gd name="T79" fmla="*/ 510 h 2900"/>
                <a:gd name="T80" fmla="*/ 1547 w 3216"/>
                <a:gd name="T81" fmla="*/ 556 h 2900"/>
                <a:gd name="T82" fmla="*/ 1692 w 3216"/>
                <a:gd name="T83" fmla="*/ 646 h 2900"/>
                <a:gd name="T84" fmla="*/ 1736 w 3216"/>
                <a:gd name="T85" fmla="*/ 1571 h 2900"/>
                <a:gd name="T86" fmla="*/ 1598 w 3216"/>
                <a:gd name="T87" fmla="*/ 1677 h 2900"/>
                <a:gd name="T88" fmla="*/ 1442 w 3216"/>
                <a:gd name="T89" fmla="*/ 1738 h 2900"/>
                <a:gd name="T90" fmla="*/ 1278 w 3216"/>
                <a:gd name="T91" fmla="*/ 1754 h 2900"/>
                <a:gd name="T92" fmla="*/ 1116 w 3216"/>
                <a:gd name="T93" fmla="*/ 1723 h 2900"/>
                <a:gd name="T94" fmla="*/ 965 w 3216"/>
                <a:gd name="T95" fmla="*/ 1646 h 2900"/>
                <a:gd name="T96" fmla="*/ 836 w 3216"/>
                <a:gd name="T97" fmla="*/ 1526 h 2900"/>
                <a:gd name="T98" fmla="*/ 748 w 3216"/>
                <a:gd name="T99" fmla="*/ 1377 h 2900"/>
                <a:gd name="T100" fmla="*/ 703 w 3216"/>
                <a:gd name="T101" fmla="*/ 1214 h 2900"/>
                <a:gd name="T102" fmla="*/ 703 w 3216"/>
                <a:gd name="T103" fmla="*/ 1044 h 2900"/>
                <a:gd name="T104" fmla="*/ 748 w 3216"/>
                <a:gd name="T105" fmla="*/ 881 h 2900"/>
                <a:gd name="T106" fmla="*/ 836 w 3216"/>
                <a:gd name="T107" fmla="*/ 732 h 2900"/>
                <a:gd name="T108" fmla="*/ 965 w 3216"/>
                <a:gd name="T109" fmla="*/ 612 h 2900"/>
                <a:gd name="T110" fmla="*/ 1115 w 3216"/>
                <a:gd name="T111" fmla="*/ 535 h 2900"/>
                <a:gd name="T112" fmla="*/ 1278 w 3216"/>
                <a:gd name="T113" fmla="*/ 504 h 2900"/>
                <a:gd name="T114" fmla="*/ 2954 w 3216"/>
                <a:gd name="T115" fmla="*/ 1980 h 2900"/>
                <a:gd name="T116" fmla="*/ 0 w 3216"/>
                <a:gd name="T117" fmla="*/ 0 h 2900"/>
                <a:gd name="T118" fmla="*/ 0 w 3216"/>
                <a:gd name="T119" fmla="*/ 2494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6" h="2900">
                  <a:moveTo>
                    <a:pt x="1049" y="2607"/>
                  </a:moveTo>
                  <a:lnTo>
                    <a:pt x="2166" y="2607"/>
                  </a:lnTo>
                  <a:lnTo>
                    <a:pt x="2166" y="2900"/>
                  </a:lnTo>
                  <a:lnTo>
                    <a:pt x="1049" y="2900"/>
                  </a:lnTo>
                  <a:lnTo>
                    <a:pt x="1049" y="2607"/>
                  </a:lnTo>
                  <a:close/>
                  <a:moveTo>
                    <a:pt x="2781" y="2139"/>
                  </a:moveTo>
                  <a:lnTo>
                    <a:pt x="2757" y="2142"/>
                  </a:lnTo>
                  <a:lnTo>
                    <a:pt x="2735" y="2149"/>
                  </a:lnTo>
                  <a:lnTo>
                    <a:pt x="2716" y="2162"/>
                  </a:lnTo>
                  <a:lnTo>
                    <a:pt x="2700" y="2179"/>
                  </a:lnTo>
                  <a:lnTo>
                    <a:pt x="2688" y="2199"/>
                  </a:lnTo>
                  <a:lnTo>
                    <a:pt x="2679" y="2222"/>
                  </a:lnTo>
                  <a:lnTo>
                    <a:pt x="2676" y="2246"/>
                  </a:lnTo>
                  <a:lnTo>
                    <a:pt x="2679" y="2271"/>
                  </a:lnTo>
                  <a:lnTo>
                    <a:pt x="2688" y="2294"/>
                  </a:lnTo>
                  <a:lnTo>
                    <a:pt x="2700" y="2314"/>
                  </a:lnTo>
                  <a:lnTo>
                    <a:pt x="2716" y="2329"/>
                  </a:lnTo>
                  <a:lnTo>
                    <a:pt x="2735" y="2342"/>
                  </a:lnTo>
                  <a:lnTo>
                    <a:pt x="2757" y="2351"/>
                  </a:lnTo>
                  <a:lnTo>
                    <a:pt x="2781" y="2354"/>
                  </a:lnTo>
                  <a:lnTo>
                    <a:pt x="2805" y="2351"/>
                  </a:lnTo>
                  <a:lnTo>
                    <a:pt x="2827" y="2342"/>
                  </a:lnTo>
                  <a:lnTo>
                    <a:pt x="2846" y="2329"/>
                  </a:lnTo>
                  <a:lnTo>
                    <a:pt x="2863" y="2314"/>
                  </a:lnTo>
                  <a:lnTo>
                    <a:pt x="2875" y="2294"/>
                  </a:lnTo>
                  <a:lnTo>
                    <a:pt x="2882" y="2271"/>
                  </a:lnTo>
                  <a:lnTo>
                    <a:pt x="2885" y="2246"/>
                  </a:lnTo>
                  <a:lnTo>
                    <a:pt x="2882" y="2222"/>
                  </a:lnTo>
                  <a:lnTo>
                    <a:pt x="2875" y="2199"/>
                  </a:lnTo>
                  <a:lnTo>
                    <a:pt x="2863" y="2179"/>
                  </a:lnTo>
                  <a:lnTo>
                    <a:pt x="2846" y="2162"/>
                  </a:lnTo>
                  <a:lnTo>
                    <a:pt x="2827" y="2149"/>
                  </a:lnTo>
                  <a:lnTo>
                    <a:pt x="2805" y="2142"/>
                  </a:lnTo>
                  <a:lnTo>
                    <a:pt x="2781" y="2139"/>
                  </a:lnTo>
                  <a:close/>
                  <a:moveTo>
                    <a:pt x="2366" y="1009"/>
                  </a:moveTo>
                  <a:lnTo>
                    <a:pt x="2393" y="1011"/>
                  </a:lnTo>
                  <a:lnTo>
                    <a:pt x="2417" y="1020"/>
                  </a:lnTo>
                  <a:lnTo>
                    <a:pt x="2439" y="1034"/>
                  </a:lnTo>
                  <a:lnTo>
                    <a:pt x="2456" y="1053"/>
                  </a:lnTo>
                  <a:lnTo>
                    <a:pt x="2470" y="1075"/>
                  </a:lnTo>
                  <a:lnTo>
                    <a:pt x="2479" y="1100"/>
                  </a:lnTo>
                  <a:lnTo>
                    <a:pt x="2482" y="1127"/>
                  </a:lnTo>
                  <a:lnTo>
                    <a:pt x="2479" y="1155"/>
                  </a:lnTo>
                  <a:lnTo>
                    <a:pt x="2470" y="1179"/>
                  </a:lnTo>
                  <a:lnTo>
                    <a:pt x="2456" y="1201"/>
                  </a:lnTo>
                  <a:lnTo>
                    <a:pt x="2439" y="1220"/>
                  </a:lnTo>
                  <a:lnTo>
                    <a:pt x="2417" y="1234"/>
                  </a:lnTo>
                  <a:lnTo>
                    <a:pt x="2393" y="1242"/>
                  </a:lnTo>
                  <a:lnTo>
                    <a:pt x="2366" y="1245"/>
                  </a:lnTo>
                  <a:lnTo>
                    <a:pt x="2339" y="1242"/>
                  </a:lnTo>
                  <a:lnTo>
                    <a:pt x="2315" y="1234"/>
                  </a:lnTo>
                  <a:lnTo>
                    <a:pt x="2293" y="1220"/>
                  </a:lnTo>
                  <a:lnTo>
                    <a:pt x="2276" y="1201"/>
                  </a:lnTo>
                  <a:lnTo>
                    <a:pt x="2262" y="1179"/>
                  </a:lnTo>
                  <a:lnTo>
                    <a:pt x="2253" y="1155"/>
                  </a:lnTo>
                  <a:lnTo>
                    <a:pt x="2250" y="1127"/>
                  </a:lnTo>
                  <a:lnTo>
                    <a:pt x="2253" y="1100"/>
                  </a:lnTo>
                  <a:lnTo>
                    <a:pt x="2262" y="1075"/>
                  </a:lnTo>
                  <a:lnTo>
                    <a:pt x="2276" y="1053"/>
                  </a:lnTo>
                  <a:lnTo>
                    <a:pt x="2293" y="1034"/>
                  </a:lnTo>
                  <a:lnTo>
                    <a:pt x="2315" y="1020"/>
                  </a:lnTo>
                  <a:lnTo>
                    <a:pt x="2339" y="1011"/>
                  </a:lnTo>
                  <a:lnTo>
                    <a:pt x="2366" y="1009"/>
                  </a:lnTo>
                  <a:close/>
                  <a:moveTo>
                    <a:pt x="1849" y="1009"/>
                  </a:moveTo>
                  <a:lnTo>
                    <a:pt x="1875" y="1011"/>
                  </a:lnTo>
                  <a:lnTo>
                    <a:pt x="1899" y="1020"/>
                  </a:lnTo>
                  <a:lnTo>
                    <a:pt x="1921" y="1034"/>
                  </a:lnTo>
                  <a:lnTo>
                    <a:pt x="1939" y="1053"/>
                  </a:lnTo>
                  <a:lnTo>
                    <a:pt x="1952" y="1075"/>
                  </a:lnTo>
                  <a:lnTo>
                    <a:pt x="1961" y="1100"/>
                  </a:lnTo>
                  <a:lnTo>
                    <a:pt x="1964" y="1127"/>
                  </a:lnTo>
                  <a:lnTo>
                    <a:pt x="1961" y="1155"/>
                  </a:lnTo>
                  <a:lnTo>
                    <a:pt x="1952" y="1179"/>
                  </a:lnTo>
                  <a:lnTo>
                    <a:pt x="1939" y="1201"/>
                  </a:lnTo>
                  <a:lnTo>
                    <a:pt x="1921" y="1220"/>
                  </a:lnTo>
                  <a:lnTo>
                    <a:pt x="1899" y="1234"/>
                  </a:lnTo>
                  <a:lnTo>
                    <a:pt x="1875" y="1242"/>
                  </a:lnTo>
                  <a:lnTo>
                    <a:pt x="1849" y="1245"/>
                  </a:lnTo>
                  <a:lnTo>
                    <a:pt x="1822" y="1242"/>
                  </a:lnTo>
                  <a:lnTo>
                    <a:pt x="1798" y="1234"/>
                  </a:lnTo>
                  <a:lnTo>
                    <a:pt x="1776" y="1220"/>
                  </a:lnTo>
                  <a:lnTo>
                    <a:pt x="1758" y="1201"/>
                  </a:lnTo>
                  <a:lnTo>
                    <a:pt x="1744" y="1179"/>
                  </a:lnTo>
                  <a:lnTo>
                    <a:pt x="1735" y="1155"/>
                  </a:lnTo>
                  <a:lnTo>
                    <a:pt x="1732" y="1127"/>
                  </a:lnTo>
                  <a:lnTo>
                    <a:pt x="1735" y="1100"/>
                  </a:lnTo>
                  <a:lnTo>
                    <a:pt x="1744" y="1075"/>
                  </a:lnTo>
                  <a:lnTo>
                    <a:pt x="1758" y="1053"/>
                  </a:lnTo>
                  <a:lnTo>
                    <a:pt x="1776" y="1034"/>
                  </a:lnTo>
                  <a:lnTo>
                    <a:pt x="1798" y="1020"/>
                  </a:lnTo>
                  <a:lnTo>
                    <a:pt x="1822" y="1011"/>
                  </a:lnTo>
                  <a:lnTo>
                    <a:pt x="1849" y="1009"/>
                  </a:lnTo>
                  <a:close/>
                  <a:moveTo>
                    <a:pt x="1238" y="682"/>
                  </a:moveTo>
                  <a:lnTo>
                    <a:pt x="1216" y="685"/>
                  </a:lnTo>
                  <a:lnTo>
                    <a:pt x="1195" y="694"/>
                  </a:lnTo>
                  <a:lnTo>
                    <a:pt x="1178" y="708"/>
                  </a:lnTo>
                  <a:lnTo>
                    <a:pt x="1165" y="725"/>
                  </a:lnTo>
                  <a:lnTo>
                    <a:pt x="1155" y="746"/>
                  </a:lnTo>
                  <a:lnTo>
                    <a:pt x="1152" y="771"/>
                  </a:lnTo>
                  <a:lnTo>
                    <a:pt x="1155" y="793"/>
                  </a:lnTo>
                  <a:lnTo>
                    <a:pt x="1165" y="814"/>
                  </a:lnTo>
                  <a:lnTo>
                    <a:pt x="1178" y="832"/>
                  </a:lnTo>
                  <a:lnTo>
                    <a:pt x="1195" y="845"/>
                  </a:lnTo>
                  <a:lnTo>
                    <a:pt x="1216" y="854"/>
                  </a:lnTo>
                  <a:lnTo>
                    <a:pt x="1238" y="857"/>
                  </a:lnTo>
                  <a:lnTo>
                    <a:pt x="1261" y="854"/>
                  </a:lnTo>
                  <a:lnTo>
                    <a:pt x="1281" y="845"/>
                  </a:lnTo>
                  <a:lnTo>
                    <a:pt x="1299" y="832"/>
                  </a:lnTo>
                  <a:lnTo>
                    <a:pt x="1311" y="814"/>
                  </a:lnTo>
                  <a:lnTo>
                    <a:pt x="1320" y="793"/>
                  </a:lnTo>
                  <a:lnTo>
                    <a:pt x="1323" y="771"/>
                  </a:lnTo>
                  <a:lnTo>
                    <a:pt x="1320" y="746"/>
                  </a:lnTo>
                  <a:lnTo>
                    <a:pt x="1311" y="725"/>
                  </a:lnTo>
                  <a:lnTo>
                    <a:pt x="1299" y="708"/>
                  </a:lnTo>
                  <a:lnTo>
                    <a:pt x="1281" y="694"/>
                  </a:lnTo>
                  <a:lnTo>
                    <a:pt x="1261" y="685"/>
                  </a:lnTo>
                  <a:lnTo>
                    <a:pt x="1238" y="682"/>
                  </a:lnTo>
                  <a:close/>
                  <a:moveTo>
                    <a:pt x="1278" y="504"/>
                  </a:moveTo>
                  <a:lnTo>
                    <a:pt x="1333" y="504"/>
                  </a:lnTo>
                  <a:lnTo>
                    <a:pt x="1388" y="510"/>
                  </a:lnTo>
                  <a:lnTo>
                    <a:pt x="1442" y="520"/>
                  </a:lnTo>
                  <a:lnTo>
                    <a:pt x="1495" y="535"/>
                  </a:lnTo>
                  <a:lnTo>
                    <a:pt x="1547" y="556"/>
                  </a:lnTo>
                  <a:lnTo>
                    <a:pt x="1598" y="581"/>
                  </a:lnTo>
                  <a:lnTo>
                    <a:pt x="1646" y="612"/>
                  </a:lnTo>
                  <a:lnTo>
                    <a:pt x="1692" y="646"/>
                  </a:lnTo>
                  <a:lnTo>
                    <a:pt x="1735" y="688"/>
                  </a:lnTo>
                  <a:lnTo>
                    <a:pt x="1306" y="1129"/>
                  </a:lnTo>
                  <a:lnTo>
                    <a:pt x="1736" y="1571"/>
                  </a:lnTo>
                  <a:lnTo>
                    <a:pt x="1692" y="1612"/>
                  </a:lnTo>
                  <a:lnTo>
                    <a:pt x="1646" y="1646"/>
                  </a:lnTo>
                  <a:lnTo>
                    <a:pt x="1598" y="1677"/>
                  </a:lnTo>
                  <a:lnTo>
                    <a:pt x="1548" y="1702"/>
                  </a:lnTo>
                  <a:lnTo>
                    <a:pt x="1495" y="1723"/>
                  </a:lnTo>
                  <a:lnTo>
                    <a:pt x="1442" y="1738"/>
                  </a:lnTo>
                  <a:lnTo>
                    <a:pt x="1388" y="1748"/>
                  </a:lnTo>
                  <a:lnTo>
                    <a:pt x="1334" y="1754"/>
                  </a:lnTo>
                  <a:lnTo>
                    <a:pt x="1278" y="1754"/>
                  </a:lnTo>
                  <a:lnTo>
                    <a:pt x="1224" y="1748"/>
                  </a:lnTo>
                  <a:lnTo>
                    <a:pt x="1170" y="1738"/>
                  </a:lnTo>
                  <a:lnTo>
                    <a:pt x="1116" y="1723"/>
                  </a:lnTo>
                  <a:lnTo>
                    <a:pt x="1064" y="1702"/>
                  </a:lnTo>
                  <a:lnTo>
                    <a:pt x="1014" y="1677"/>
                  </a:lnTo>
                  <a:lnTo>
                    <a:pt x="965" y="1646"/>
                  </a:lnTo>
                  <a:lnTo>
                    <a:pt x="919" y="1612"/>
                  </a:lnTo>
                  <a:lnTo>
                    <a:pt x="876" y="1571"/>
                  </a:lnTo>
                  <a:lnTo>
                    <a:pt x="836" y="1526"/>
                  </a:lnTo>
                  <a:lnTo>
                    <a:pt x="802" y="1479"/>
                  </a:lnTo>
                  <a:lnTo>
                    <a:pt x="772" y="1429"/>
                  </a:lnTo>
                  <a:lnTo>
                    <a:pt x="748" y="1377"/>
                  </a:lnTo>
                  <a:lnTo>
                    <a:pt x="727" y="1324"/>
                  </a:lnTo>
                  <a:lnTo>
                    <a:pt x="713" y="1270"/>
                  </a:lnTo>
                  <a:lnTo>
                    <a:pt x="703" y="1214"/>
                  </a:lnTo>
                  <a:lnTo>
                    <a:pt x="698" y="1157"/>
                  </a:lnTo>
                  <a:lnTo>
                    <a:pt x="698" y="1101"/>
                  </a:lnTo>
                  <a:lnTo>
                    <a:pt x="703" y="1044"/>
                  </a:lnTo>
                  <a:lnTo>
                    <a:pt x="713" y="989"/>
                  </a:lnTo>
                  <a:lnTo>
                    <a:pt x="727" y="934"/>
                  </a:lnTo>
                  <a:lnTo>
                    <a:pt x="748" y="881"/>
                  </a:lnTo>
                  <a:lnTo>
                    <a:pt x="772" y="830"/>
                  </a:lnTo>
                  <a:lnTo>
                    <a:pt x="802" y="779"/>
                  </a:lnTo>
                  <a:lnTo>
                    <a:pt x="836" y="732"/>
                  </a:lnTo>
                  <a:lnTo>
                    <a:pt x="876" y="688"/>
                  </a:lnTo>
                  <a:lnTo>
                    <a:pt x="919" y="646"/>
                  </a:lnTo>
                  <a:lnTo>
                    <a:pt x="965" y="612"/>
                  </a:lnTo>
                  <a:lnTo>
                    <a:pt x="1013" y="581"/>
                  </a:lnTo>
                  <a:lnTo>
                    <a:pt x="1064" y="556"/>
                  </a:lnTo>
                  <a:lnTo>
                    <a:pt x="1115" y="535"/>
                  </a:lnTo>
                  <a:lnTo>
                    <a:pt x="1169" y="520"/>
                  </a:lnTo>
                  <a:lnTo>
                    <a:pt x="1223" y="510"/>
                  </a:lnTo>
                  <a:lnTo>
                    <a:pt x="1278" y="504"/>
                  </a:lnTo>
                  <a:close/>
                  <a:moveTo>
                    <a:pt x="262" y="211"/>
                  </a:moveTo>
                  <a:lnTo>
                    <a:pt x="262" y="1980"/>
                  </a:lnTo>
                  <a:lnTo>
                    <a:pt x="2954" y="1980"/>
                  </a:lnTo>
                  <a:lnTo>
                    <a:pt x="2954" y="211"/>
                  </a:lnTo>
                  <a:lnTo>
                    <a:pt x="262" y="211"/>
                  </a:lnTo>
                  <a:close/>
                  <a:moveTo>
                    <a:pt x="0" y="0"/>
                  </a:moveTo>
                  <a:lnTo>
                    <a:pt x="3216" y="0"/>
                  </a:lnTo>
                  <a:lnTo>
                    <a:pt x="3216" y="2494"/>
                  </a:lnTo>
                  <a:lnTo>
                    <a:pt x="0" y="2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sp>
          <p:nvSpPr>
            <p:cNvPr id="17" name="TextBox 56"/>
            <p:cNvSpPr txBox="1"/>
            <p:nvPr/>
          </p:nvSpPr>
          <p:spPr>
            <a:xfrm>
              <a:off x="1397959" y="2066785"/>
              <a:ext cx="1354630" cy="4955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342434">
                <a:defRPr/>
              </a:pPr>
              <a:r>
                <a:rPr lang="en-US" sz="1400" b="1" dirty="0">
                  <a:solidFill>
                    <a:srgbClr val="122153"/>
                  </a:solidFill>
                  <a:latin typeface="微軟正黑體" pitchFamily="18" charset="0"/>
                </a:rPr>
                <a:t>Personal Care and Service</a:t>
              </a:r>
            </a:p>
          </p:txBody>
        </p:sp>
        <p:sp>
          <p:nvSpPr>
            <p:cNvPr id="18" name="TextBox 57"/>
            <p:cNvSpPr txBox="1"/>
            <p:nvPr/>
          </p:nvSpPr>
          <p:spPr>
            <a:xfrm>
              <a:off x="3469037" y="2995936"/>
              <a:ext cx="1458833" cy="306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342434">
                <a:defRPr/>
              </a:pPr>
              <a:r>
                <a:rPr lang="en-US" sz="1500" b="1" dirty="0">
                  <a:solidFill>
                    <a:srgbClr val="122153"/>
                  </a:solidFill>
                  <a:latin typeface="微軟正黑體" pitchFamily="18" charset="0"/>
                </a:rPr>
                <a:t>Reading</a:t>
              </a:r>
            </a:p>
          </p:txBody>
        </p:sp>
        <p:sp>
          <p:nvSpPr>
            <p:cNvPr id="19" name="TextBox 58"/>
            <p:cNvSpPr txBox="1"/>
            <p:nvPr/>
          </p:nvSpPr>
          <p:spPr>
            <a:xfrm>
              <a:off x="2584535" y="2060953"/>
              <a:ext cx="1354630" cy="4955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342434">
                <a:defRPr/>
              </a:pPr>
              <a:r>
                <a:rPr lang="en-US" sz="1400" b="1" dirty="0">
                  <a:solidFill>
                    <a:srgbClr val="122153"/>
                  </a:solidFill>
                  <a:latin typeface="微軟正黑體" pitchFamily="18" charset="0"/>
                </a:rPr>
                <a:t>Miscellaneous Expenses</a:t>
              </a:r>
            </a:p>
          </p:txBody>
        </p:sp>
        <p:grpSp>
          <p:nvGrpSpPr>
            <p:cNvPr id="20" name="Group 60"/>
            <p:cNvGrpSpPr>
              <a:grpSpLocks noChangeAspect="1"/>
            </p:cNvGrpSpPr>
            <p:nvPr/>
          </p:nvGrpSpPr>
          <p:grpSpPr>
            <a:xfrm>
              <a:off x="3666959" y="4635481"/>
              <a:ext cx="414470" cy="457211"/>
              <a:chOff x="6023184" y="4799730"/>
              <a:chExt cx="258729" cy="285409"/>
            </a:xfrm>
            <a:solidFill>
              <a:srgbClr val="13224F"/>
            </a:solidFill>
          </p:grpSpPr>
          <p:sp>
            <p:nvSpPr>
              <p:cNvPr id="33" name="Freeform 13"/>
              <p:cNvSpPr>
                <a:spLocks/>
              </p:cNvSpPr>
              <p:nvPr/>
            </p:nvSpPr>
            <p:spPr bwMode="auto">
              <a:xfrm>
                <a:off x="6057983" y="4853827"/>
                <a:ext cx="186103" cy="231312"/>
              </a:xfrm>
              <a:custGeom>
                <a:avLst/>
                <a:gdLst>
                  <a:gd name="T0" fmla="*/ 2329 w 2329"/>
                  <a:gd name="T1" fmla="*/ 1016 h 2362"/>
                  <a:gd name="T2" fmla="*/ 2329 w 2329"/>
                  <a:gd name="T3" fmla="*/ 2270 h 2362"/>
                  <a:gd name="T4" fmla="*/ 2328 w 2329"/>
                  <a:gd name="T5" fmla="*/ 2282 h 2362"/>
                  <a:gd name="T6" fmla="*/ 2324 w 2329"/>
                  <a:gd name="T7" fmla="*/ 2302 h 2362"/>
                  <a:gd name="T8" fmla="*/ 2313 w 2329"/>
                  <a:gd name="T9" fmla="*/ 2325 h 2362"/>
                  <a:gd name="T10" fmla="*/ 2294 w 2329"/>
                  <a:gd name="T11" fmla="*/ 2345 h 2362"/>
                  <a:gd name="T12" fmla="*/ 2263 w 2329"/>
                  <a:gd name="T13" fmla="*/ 2357 h 2362"/>
                  <a:gd name="T14" fmla="*/ 1441 w 2329"/>
                  <a:gd name="T15" fmla="*/ 2359 h 2362"/>
                  <a:gd name="T16" fmla="*/ 1442 w 2329"/>
                  <a:gd name="T17" fmla="*/ 1681 h 2362"/>
                  <a:gd name="T18" fmla="*/ 1442 w 2329"/>
                  <a:gd name="T19" fmla="*/ 1669 h 2362"/>
                  <a:gd name="T20" fmla="*/ 1438 w 2329"/>
                  <a:gd name="T21" fmla="*/ 1650 h 2362"/>
                  <a:gd name="T22" fmla="*/ 1430 w 2329"/>
                  <a:gd name="T23" fmla="*/ 1626 h 2362"/>
                  <a:gd name="T24" fmla="*/ 1414 w 2329"/>
                  <a:gd name="T25" fmla="*/ 1603 h 2362"/>
                  <a:gd name="T26" fmla="*/ 1387 w 2329"/>
                  <a:gd name="T27" fmla="*/ 1584 h 2362"/>
                  <a:gd name="T28" fmla="*/ 1348 w 2329"/>
                  <a:gd name="T29" fmla="*/ 1573 h 2362"/>
                  <a:gd name="T30" fmla="*/ 984 w 2329"/>
                  <a:gd name="T31" fmla="*/ 1571 h 2362"/>
                  <a:gd name="T32" fmla="*/ 945 w 2329"/>
                  <a:gd name="T33" fmla="*/ 1577 h 2362"/>
                  <a:gd name="T34" fmla="*/ 917 w 2329"/>
                  <a:gd name="T35" fmla="*/ 1593 h 2362"/>
                  <a:gd name="T36" fmla="*/ 900 w 2329"/>
                  <a:gd name="T37" fmla="*/ 1614 h 2362"/>
                  <a:gd name="T38" fmla="*/ 891 w 2329"/>
                  <a:gd name="T39" fmla="*/ 1638 h 2362"/>
                  <a:gd name="T40" fmla="*/ 887 w 2329"/>
                  <a:gd name="T41" fmla="*/ 1660 h 2362"/>
                  <a:gd name="T42" fmla="*/ 887 w 2329"/>
                  <a:gd name="T43" fmla="*/ 1676 h 2362"/>
                  <a:gd name="T44" fmla="*/ 887 w 2329"/>
                  <a:gd name="T45" fmla="*/ 1682 h 2362"/>
                  <a:gd name="T46" fmla="*/ 882 w 2329"/>
                  <a:gd name="T47" fmla="*/ 2361 h 2362"/>
                  <a:gd name="T48" fmla="*/ 855 w 2329"/>
                  <a:gd name="T49" fmla="*/ 2361 h 2362"/>
                  <a:gd name="T50" fmla="*/ 803 w 2329"/>
                  <a:gd name="T51" fmla="*/ 2361 h 2362"/>
                  <a:gd name="T52" fmla="*/ 734 w 2329"/>
                  <a:gd name="T53" fmla="*/ 2361 h 2362"/>
                  <a:gd name="T54" fmla="*/ 651 w 2329"/>
                  <a:gd name="T55" fmla="*/ 2361 h 2362"/>
                  <a:gd name="T56" fmla="*/ 558 w 2329"/>
                  <a:gd name="T57" fmla="*/ 2361 h 2362"/>
                  <a:gd name="T58" fmla="*/ 462 w 2329"/>
                  <a:gd name="T59" fmla="*/ 2362 h 2362"/>
                  <a:gd name="T60" fmla="*/ 365 w 2329"/>
                  <a:gd name="T61" fmla="*/ 2362 h 2362"/>
                  <a:gd name="T62" fmla="*/ 274 w 2329"/>
                  <a:gd name="T63" fmla="*/ 2362 h 2362"/>
                  <a:gd name="T64" fmla="*/ 194 w 2329"/>
                  <a:gd name="T65" fmla="*/ 2362 h 2362"/>
                  <a:gd name="T66" fmla="*/ 128 w 2329"/>
                  <a:gd name="T67" fmla="*/ 2362 h 2362"/>
                  <a:gd name="T68" fmla="*/ 82 w 2329"/>
                  <a:gd name="T69" fmla="*/ 2362 h 2362"/>
                  <a:gd name="T70" fmla="*/ 50 w 2329"/>
                  <a:gd name="T71" fmla="*/ 2360 h 2362"/>
                  <a:gd name="T72" fmla="*/ 25 w 2329"/>
                  <a:gd name="T73" fmla="*/ 2349 h 2362"/>
                  <a:gd name="T74" fmla="*/ 10 w 2329"/>
                  <a:gd name="T75" fmla="*/ 2331 h 2362"/>
                  <a:gd name="T76" fmla="*/ 2 w 2329"/>
                  <a:gd name="T77" fmla="*/ 2310 h 2362"/>
                  <a:gd name="T78" fmla="*/ 0 w 2329"/>
                  <a:gd name="T79" fmla="*/ 2295 h 2362"/>
                  <a:gd name="T80" fmla="*/ 0 w 2329"/>
                  <a:gd name="T81" fmla="*/ 2288 h 2362"/>
                  <a:gd name="T82" fmla="*/ 1199 w 2329"/>
                  <a:gd name="T83" fmla="*/ 0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29" h="2362">
                    <a:moveTo>
                      <a:pt x="1199" y="0"/>
                    </a:moveTo>
                    <a:lnTo>
                      <a:pt x="2329" y="1016"/>
                    </a:lnTo>
                    <a:lnTo>
                      <a:pt x="2329" y="2268"/>
                    </a:lnTo>
                    <a:lnTo>
                      <a:pt x="2329" y="2270"/>
                    </a:lnTo>
                    <a:lnTo>
                      <a:pt x="2329" y="2275"/>
                    </a:lnTo>
                    <a:lnTo>
                      <a:pt x="2328" y="2282"/>
                    </a:lnTo>
                    <a:lnTo>
                      <a:pt x="2326" y="2291"/>
                    </a:lnTo>
                    <a:lnTo>
                      <a:pt x="2324" y="2302"/>
                    </a:lnTo>
                    <a:lnTo>
                      <a:pt x="2319" y="2313"/>
                    </a:lnTo>
                    <a:lnTo>
                      <a:pt x="2313" y="2325"/>
                    </a:lnTo>
                    <a:lnTo>
                      <a:pt x="2305" y="2336"/>
                    </a:lnTo>
                    <a:lnTo>
                      <a:pt x="2294" y="2345"/>
                    </a:lnTo>
                    <a:lnTo>
                      <a:pt x="2280" y="2352"/>
                    </a:lnTo>
                    <a:lnTo>
                      <a:pt x="2263" y="2357"/>
                    </a:lnTo>
                    <a:lnTo>
                      <a:pt x="2242" y="2359"/>
                    </a:lnTo>
                    <a:lnTo>
                      <a:pt x="1441" y="2359"/>
                    </a:lnTo>
                    <a:lnTo>
                      <a:pt x="1442" y="1682"/>
                    </a:lnTo>
                    <a:lnTo>
                      <a:pt x="1442" y="1681"/>
                    </a:lnTo>
                    <a:lnTo>
                      <a:pt x="1442" y="1676"/>
                    </a:lnTo>
                    <a:lnTo>
                      <a:pt x="1442" y="1669"/>
                    </a:lnTo>
                    <a:lnTo>
                      <a:pt x="1441" y="1660"/>
                    </a:lnTo>
                    <a:lnTo>
                      <a:pt x="1438" y="1650"/>
                    </a:lnTo>
                    <a:lnTo>
                      <a:pt x="1435" y="1638"/>
                    </a:lnTo>
                    <a:lnTo>
                      <a:pt x="1430" y="1626"/>
                    </a:lnTo>
                    <a:lnTo>
                      <a:pt x="1423" y="1614"/>
                    </a:lnTo>
                    <a:lnTo>
                      <a:pt x="1414" y="1603"/>
                    </a:lnTo>
                    <a:lnTo>
                      <a:pt x="1402" y="1593"/>
                    </a:lnTo>
                    <a:lnTo>
                      <a:pt x="1387" y="1584"/>
                    </a:lnTo>
                    <a:lnTo>
                      <a:pt x="1370" y="1577"/>
                    </a:lnTo>
                    <a:lnTo>
                      <a:pt x="1348" y="1573"/>
                    </a:lnTo>
                    <a:lnTo>
                      <a:pt x="1323" y="1571"/>
                    </a:lnTo>
                    <a:lnTo>
                      <a:pt x="984" y="1571"/>
                    </a:lnTo>
                    <a:lnTo>
                      <a:pt x="963" y="1573"/>
                    </a:lnTo>
                    <a:lnTo>
                      <a:pt x="945" y="1577"/>
                    </a:lnTo>
                    <a:lnTo>
                      <a:pt x="929" y="1584"/>
                    </a:lnTo>
                    <a:lnTo>
                      <a:pt x="917" y="1593"/>
                    </a:lnTo>
                    <a:lnTo>
                      <a:pt x="908" y="1603"/>
                    </a:lnTo>
                    <a:lnTo>
                      <a:pt x="900" y="1614"/>
                    </a:lnTo>
                    <a:lnTo>
                      <a:pt x="895" y="1626"/>
                    </a:lnTo>
                    <a:lnTo>
                      <a:pt x="891" y="1638"/>
                    </a:lnTo>
                    <a:lnTo>
                      <a:pt x="889" y="1650"/>
                    </a:lnTo>
                    <a:lnTo>
                      <a:pt x="887" y="1660"/>
                    </a:lnTo>
                    <a:lnTo>
                      <a:pt x="887" y="1669"/>
                    </a:lnTo>
                    <a:lnTo>
                      <a:pt x="887" y="1676"/>
                    </a:lnTo>
                    <a:lnTo>
                      <a:pt x="887" y="1681"/>
                    </a:lnTo>
                    <a:lnTo>
                      <a:pt x="887" y="1682"/>
                    </a:lnTo>
                    <a:lnTo>
                      <a:pt x="886" y="2361"/>
                    </a:lnTo>
                    <a:lnTo>
                      <a:pt x="882" y="2361"/>
                    </a:lnTo>
                    <a:lnTo>
                      <a:pt x="872" y="2361"/>
                    </a:lnTo>
                    <a:lnTo>
                      <a:pt x="855" y="2361"/>
                    </a:lnTo>
                    <a:lnTo>
                      <a:pt x="832" y="2361"/>
                    </a:lnTo>
                    <a:lnTo>
                      <a:pt x="803" y="2361"/>
                    </a:lnTo>
                    <a:lnTo>
                      <a:pt x="771" y="2361"/>
                    </a:lnTo>
                    <a:lnTo>
                      <a:pt x="734" y="2361"/>
                    </a:lnTo>
                    <a:lnTo>
                      <a:pt x="694" y="2361"/>
                    </a:lnTo>
                    <a:lnTo>
                      <a:pt x="651" y="2361"/>
                    </a:lnTo>
                    <a:lnTo>
                      <a:pt x="605" y="2361"/>
                    </a:lnTo>
                    <a:lnTo>
                      <a:pt x="558" y="2361"/>
                    </a:lnTo>
                    <a:lnTo>
                      <a:pt x="510" y="2361"/>
                    </a:lnTo>
                    <a:lnTo>
                      <a:pt x="462" y="2362"/>
                    </a:lnTo>
                    <a:lnTo>
                      <a:pt x="414" y="2362"/>
                    </a:lnTo>
                    <a:lnTo>
                      <a:pt x="365" y="2362"/>
                    </a:lnTo>
                    <a:lnTo>
                      <a:pt x="319" y="2362"/>
                    </a:lnTo>
                    <a:lnTo>
                      <a:pt x="274" y="2362"/>
                    </a:lnTo>
                    <a:lnTo>
                      <a:pt x="233" y="2362"/>
                    </a:lnTo>
                    <a:lnTo>
                      <a:pt x="194" y="2362"/>
                    </a:lnTo>
                    <a:lnTo>
                      <a:pt x="159" y="2362"/>
                    </a:lnTo>
                    <a:lnTo>
                      <a:pt x="128" y="2362"/>
                    </a:lnTo>
                    <a:lnTo>
                      <a:pt x="102" y="2362"/>
                    </a:lnTo>
                    <a:lnTo>
                      <a:pt x="82" y="2362"/>
                    </a:lnTo>
                    <a:lnTo>
                      <a:pt x="68" y="2362"/>
                    </a:lnTo>
                    <a:lnTo>
                      <a:pt x="50" y="2360"/>
                    </a:lnTo>
                    <a:lnTo>
                      <a:pt x="36" y="2356"/>
                    </a:lnTo>
                    <a:lnTo>
                      <a:pt x="25" y="2349"/>
                    </a:lnTo>
                    <a:lnTo>
                      <a:pt x="16" y="2340"/>
                    </a:lnTo>
                    <a:lnTo>
                      <a:pt x="10" y="2331"/>
                    </a:lnTo>
                    <a:lnTo>
                      <a:pt x="5" y="2320"/>
                    </a:lnTo>
                    <a:lnTo>
                      <a:pt x="2" y="2310"/>
                    </a:lnTo>
                    <a:lnTo>
                      <a:pt x="1" y="2302"/>
                    </a:lnTo>
                    <a:lnTo>
                      <a:pt x="0" y="2295"/>
                    </a:lnTo>
                    <a:lnTo>
                      <a:pt x="0" y="2290"/>
                    </a:lnTo>
                    <a:lnTo>
                      <a:pt x="0" y="2288"/>
                    </a:lnTo>
                    <a:lnTo>
                      <a:pt x="0" y="1016"/>
                    </a:lnTo>
                    <a:lnTo>
                      <a:pt x="11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srgbClr val="122153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4" name="Freeform 14"/>
              <p:cNvSpPr>
                <a:spLocks/>
              </p:cNvSpPr>
              <p:nvPr/>
            </p:nvSpPr>
            <p:spPr bwMode="auto">
              <a:xfrm>
                <a:off x="6023184" y="4799730"/>
                <a:ext cx="258729" cy="152963"/>
              </a:xfrm>
              <a:custGeom>
                <a:avLst/>
                <a:gdLst>
                  <a:gd name="T0" fmla="*/ 1651 w 3249"/>
                  <a:gd name="T1" fmla="*/ 0 h 1555"/>
                  <a:gd name="T2" fmla="*/ 3249 w 3249"/>
                  <a:gd name="T3" fmla="*/ 1464 h 1555"/>
                  <a:gd name="T4" fmla="*/ 3248 w 3249"/>
                  <a:gd name="T5" fmla="*/ 1465 h 1555"/>
                  <a:gd name="T6" fmla="*/ 3246 w 3249"/>
                  <a:gd name="T7" fmla="*/ 1469 h 1555"/>
                  <a:gd name="T8" fmla="*/ 3242 w 3249"/>
                  <a:gd name="T9" fmla="*/ 1474 h 1555"/>
                  <a:gd name="T10" fmla="*/ 3237 w 3249"/>
                  <a:gd name="T11" fmla="*/ 1481 h 1555"/>
                  <a:gd name="T12" fmla="*/ 3230 w 3249"/>
                  <a:gd name="T13" fmla="*/ 1490 h 1555"/>
                  <a:gd name="T14" fmla="*/ 3221 w 3249"/>
                  <a:gd name="T15" fmla="*/ 1499 h 1555"/>
                  <a:gd name="T16" fmla="*/ 3210 w 3249"/>
                  <a:gd name="T17" fmla="*/ 1509 h 1555"/>
                  <a:gd name="T18" fmla="*/ 3198 w 3249"/>
                  <a:gd name="T19" fmla="*/ 1518 h 1555"/>
                  <a:gd name="T20" fmla="*/ 3184 w 3249"/>
                  <a:gd name="T21" fmla="*/ 1526 h 1555"/>
                  <a:gd name="T22" fmla="*/ 3168 w 3249"/>
                  <a:gd name="T23" fmla="*/ 1534 h 1555"/>
                  <a:gd name="T24" fmla="*/ 3151 w 3249"/>
                  <a:gd name="T25" fmla="*/ 1540 h 1555"/>
                  <a:gd name="T26" fmla="*/ 3131 w 3249"/>
                  <a:gd name="T27" fmla="*/ 1545 h 1555"/>
                  <a:gd name="T28" fmla="*/ 3109 w 3249"/>
                  <a:gd name="T29" fmla="*/ 1547 h 1555"/>
                  <a:gd name="T30" fmla="*/ 3085 w 3249"/>
                  <a:gd name="T31" fmla="*/ 1546 h 1555"/>
                  <a:gd name="T32" fmla="*/ 3059 w 3249"/>
                  <a:gd name="T33" fmla="*/ 1543 h 1555"/>
                  <a:gd name="T34" fmla="*/ 3031 w 3249"/>
                  <a:gd name="T35" fmla="*/ 1536 h 1555"/>
                  <a:gd name="T36" fmla="*/ 3000 w 3249"/>
                  <a:gd name="T37" fmla="*/ 1525 h 1555"/>
                  <a:gd name="T38" fmla="*/ 2967 w 3249"/>
                  <a:gd name="T39" fmla="*/ 1510 h 1555"/>
                  <a:gd name="T40" fmla="*/ 2932 w 3249"/>
                  <a:gd name="T41" fmla="*/ 1489 h 1555"/>
                  <a:gd name="T42" fmla="*/ 2895 w 3249"/>
                  <a:gd name="T43" fmla="*/ 1464 h 1555"/>
                  <a:gd name="T44" fmla="*/ 1651 w 3249"/>
                  <a:gd name="T45" fmla="*/ 335 h 1555"/>
                  <a:gd name="T46" fmla="*/ 324 w 3249"/>
                  <a:gd name="T47" fmla="*/ 1471 h 1555"/>
                  <a:gd name="T48" fmla="*/ 292 w 3249"/>
                  <a:gd name="T49" fmla="*/ 1496 h 1555"/>
                  <a:gd name="T50" fmla="*/ 260 w 3249"/>
                  <a:gd name="T51" fmla="*/ 1517 h 1555"/>
                  <a:gd name="T52" fmla="*/ 232 w 3249"/>
                  <a:gd name="T53" fmla="*/ 1533 h 1555"/>
                  <a:gd name="T54" fmla="*/ 205 w 3249"/>
                  <a:gd name="T55" fmla="*/ 1544 h 1555"/>
                  <a:gd name="T56" fmla="*/ 179 w 3249"/>
                  <a:gd name="T57" fmla="*/ 1551 h 1555"/>
                  <a:gd name="T58" fmla="*/ 156 w 3249"/>
                  <a:gd name="T59" fmla="*/ 1554 h 1555"/>
                  <a:gd name="T60" fmla="*/ 134 w 3249"/>
                  <a:gd name="T61" fmla="*/ 1555 h 1555"/>
                  <a:gd name="T62" fmla="*/ 114 w 3249"/>
                  <a:gd name="T63" fmla="*/ 1553 h 1555"/>
                  <a:gd name="T64" fmla="*/ 95 w 3249"/>
                  <a:gd name="T65" fmla="*/ 1548 h 1555"/>
                  <a:gd name="T66" fmla="*/ 78 w 3249"/>
                  <a:gd name="T67" fmla="*/ 1542 h 1555"/>
                  <a:gd name="T68" fmla="*/ 63 w 3249"/>
                  <a:gd name="T69" fmla="*/ 1534 h 1555"/>
                  <a:gd name="T70" fmla="*/ 50 w 3249"/>
                  <a:gd name="T71" fmla="*/ 1526 h 1555"/>
                  <a:gd name="T72" fmla="*/ 38 w 3249"/>
                  <a:gd name="T73" fmla="*/ 1516 h 1555"/>
                  <a:gd name="T74" fmla="*/ 28 w 3249"/>
                  <a:gd name="T75" fmla="*/ 1507 h 1555"/>
                  <a:gd name="T76" fmla="*/ 19 w 3249"/>
                  <a:gd name="T77" fmla="*/ 1497 h 1555"/>
                  <a:gd name="T78" fmla="*/ 12 w 3249"/>
                  <a:gd name="T79" fmla="*/ 1489 h 1555"/>
                  <a:gd name="T80" fmla="*/ 7 w 3249"/>
                  <a:gd name="T81" fmla="*/ 1481 h 1555"/>
                  <a:gd name="T82" fmla="*/ 3 w 3249"/>
                  <a:gd name="T83" fmla="*/ 1476 h 1555"/>
                  <a:gd name="T84" fmla="*/ 1 w 3249"/>
                  <a:gd name="T85" fmla="*/ 1472 h 1555"/>
                  <a:gd name="T86" fmla="*/ 0 w 3249"/>
                  <a:gd name="T87" fmla="*/ 1471 h 1555"/>
                  <a:gd name="T88" fmla="*/ 1651 w 3249"/>
                  <a:gd name="T89" fmla="*/ 0 h 1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49" h="1555">
                    <a:moveTo>
                      <a:pt x="1651" y="0"/>
                    </a:moveTo>
                    <a:lnTo>
                      <a:pt x="3249" y="1464"/>
                    </a:lnTo>
                    <a:lnTo>
                      <a:pt x="3248" y="1465"/>
                    </a:lnTo>
                    <a:lnTo>
                      <a:pt x="3246" y="1469"/>
                    </a:lnTo>
                    <a:lnTo>
                      <a:pt x="3242" y="1474"/>
                    </a:lnTo>
                    <a:lnTo>
                      <a:pt x="3237" y="1481"/>
                    </a:lnTo>
                    <a:lnTo>
                      <a:pt x="3230" y="1490"/>
                    </a:lnTo>
                    <a:lnTo>
                      <a:pt x="3221" y="1499"/>
                    </a:lnTo>
                    <a:lnTo>
                      <a:pt x="3210" y="1509"/>
                    </a:lnTo>
                    <a:lnTo>
                      <a:pt x="3198" y="1518"/>
                    </a:lnTo>
                    <a:lnTo>
                      <a:pt x="3184" y="1526"/>
                    </a:lnTo>
                    <a:lnTo>
                      <a:pt x="3168" y="1534"/>
                    </a:lnTo>
                    <a:lnTo>
                      <a:pt x="3151" y="1540"/>
                    </a:lnTo>
                    <a:lnTo>
                      <a:pt x="3131" y="1545"/>
                    </a:lnTo>
                    <a:lnTo>
                      <a:pt x="3109" y="1547"/>
                    </a:lnTo>
                    <a:lnTo>
                      <a:pt x="3085" y="1546"/>
                    </a:lnTo>
                    <a:lnTo>
                      <a:pt x="3059" y="1543"/>
                    </a:lnTo>
                    <a:lnTo>
                      <a:pt x="3031" y="1536"/>
                    </a:lnTo>
                    <a:lnTo>
                      <a:pt x="3000" y="1525"/>
                    </a:lnTo>
                    <a:lnTo>
                      <a:pt x="2967" y="1510"/>
                    </a:lnTo>
                    <a:lnTo>
                      <a:pt x="2932" y="1489"/>
                    </a:lnTo>
                    <a:lnTo>
                      <a:pt x="2895" y="1464"/>
                    </a:lnTo>
                    <a:lnTo>
                      <a:pt x="1651" y="335"/>
                    </a:lnTo>
                    <a:lnTo>
                      <a:pt x="324" y="1471"/>
                    </a:lnTo>
                    <a:lnTo>
                      <a:pt x="292" y="1496"/>
                    </a:lnTo>
                    <a:lnTo>
                      <a:pt x="260" y="1517"/>
                    </a:lnTo>
                    <a:lnTo>
                      <a:pt x="232" y="1533"/>
                    </a:lnTo>
                    <a:lnTo>
                      <a:pt x="205" y="1544"/>
                    </a:lnTo>
                    <a:lnTo>
                      <a:pt x="179" y="1551"/>
                    </a:lnTo>
                    <a:lnTo>
                      <a:pt x="156" y="1554"/>
                    </a:lnTo>
                    <a:lnTo>
                      <a:pt x="134" y="1555"/>
                    </a:lnTo>
                    <a:lnTo>
                      <a:pt x="114" y="1553"/>
                    </a:lnTo>
                    <a:lnTo>
                      <a:pt x="95" y="1548"/>
                    </a:lnTo>
                    <a:lnTo>
                      <a:pt x="78" y="1542"/>
                    </a:lnTo>
                    <a:lnTo>
                      <a:pt x="63" y="1534"/>
                    </a:lnTo>
                    <a:lnTo>
                      <a:pt x="50" y="1526"/>
                    </a:lnTo>
                    <a:lnTo>
                      <a:pt x="38" y="1516"/>
                    </a:lnTo>
                    <a:lnTo>
                      <a:pt x="28" y="1507"/>
                    </a:lnTo>
                    <a:lnTo>
                      <a:pt x="19" y="1497"/>
                    </a:lnTo>
                    <a:lnTo>
                      <a:pt x="12" y="1489"/>
                    </a:lnTo>
                    <a:lnTo>
                      <a:pt x="7" y="1481"/>
                    </a:lnTo>
                    <a:lnTo>
                      <a:pt x="3" y="1476"/>
                    </a:lnTo>
                    <a:lnTo>
                      <a:pt x="1" y="1472"/>
                    </a:lnTo>
                    <a:lnTo>
                      <a:pt x="0" y="1471"/>
                    </a:lnTo>
                    <a:lnTo>
                      <a:pt x="16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srgbClr val="122153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5" name="Freeform 15"/>
              <p:cNvSpPr>
                <a:spLocks/>
              </p:cNvSpPr>
              <p:nvPr/>
            </p:nvSpPr>
            <p:spPr bwMode="auto">
              <a:xfrm>
                <a:off x="6225931" y="4831442"/>
                <a:ext cx="25722" cy="65290"/>
              </a:xfrm>
              <a:custGeom>
                <a:avLst/>
                <a:gdLst>
                  <a:gd name="T0" fmla="*/ 0 w 319"/>
                  <a:gd name="T1" fmla="*/ 0 h 667"/>
                  <a:gd name="T2" fmla="*/ 319 w 319"/>
                  <a:gd name="T3" fmla="*/ 0 h 667"/>
                  <a:gd name="T4" fmla="*/ 319 w 319"/>
                  <a:gd name="T5" fmla="*/ 667 h 667"/>
                  <a:gd name="T6" fmla="*/ 1 w 319"/>
                  <a:gd name="T7" fmla="*/ 393 h 667"/>
                  <a:gd name="T8" fmla="*/ 0 w 319"/>
                  <a:gd name="T9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" h="667">
                    <a:moveTo>
                      <a:pt x="0" y="0"/>
                    </a:moveTo>
                    <a:lnTo>
                      <a:pt x="319" y="0"/>
                    </a:lnTo>
                    <a:lnTo>
                      <a:pt x="319" y="667"/>
                    </a:lnTo>
                    <a:lnTo>
                      <a:pt x="1" y="3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srgbClr val="122153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grpSp>
          <p:nvGrpSpPr>
            <p:cNvPr id="21" name="Group 61"/>
            <p:cNvGrpSpPr>
              <a:grpSpLocks noChangeAspect="1"/>
            </p:cNvGrpSpPr>
            <p:nvPr/>
          </p:nvGrpSpPr>
          <p:grpSpPr>
            <a:xfrm>
              <a:off x="3146676" y="1680134"/>
              <a:ext cx="348423" cy="457211"/>
              <a:chOff x="7782623" y="4661756"/>
              <a:chExt cx="312779" cy="410437"/>
            </a:xfrm>
            <a:solidFill>
              <a:srgbClr val="13224F"/>
            </a:solidFill>
          </p:grpSpPr>
          <p:sp>
            <p:nvSpPr>
              <p:cNvPr id="26" name="Freeform 85"/>
              <p:cNvSpPr>
                <a:spLocks noEditPoints="1"/>
              </p:cNvSpPr>
              <p:nvPr/>
            </p:nvSpPr>
            <p:spPr bwMode="auto">
              <a:xfrm>
                <a:off x="7782623" y="4721719"/>
                <a:ext cx="312779" cy="290511"/>
              </a:xfrm>
              <a:custGeom>
                <a:avLst/>
                <a:gdLst>
                  <a:gd name="T0" fmla="*/ 233 w 3359"/>
                  <a:gd name="T1" fmla="*/ 175 h 2535"/>
                  <a:gd name="T2" fmla="*/ 197 w 3359"/>
                  <a:gd name="T3" fmla="*/ 195 h 2535"/>
                  <a:gd name="T4" fmla="*/ 177 w 3359"/>
                  <a:gd name="T5" fmla="*/ 230 h 2535"/>
                  <a:gd name="T6" fmla="*/ 174 w 3359"/>
                  <a:gd name="T7" fmla="*/ 2282 h 2535"/>
                  <a:gd name="T8" fmla="*/ 184 w 3359"/>
                  <a:gd name="T9" fmla="*/ 2322 h 2535"/>
                  <a:gd name="T10" fmla="*/ 214 w 3359"/>
                  <a:gd name="T11" fmla="*/ 2350 h 2535"/>
                  <a:gd name="T12" fmla="*/ 254 w 3359"/>
                  <a:gd name="T13" fmla="*/ 2361 h 2535"/>
                  <a:gd name="T14" fmla="*/ 3127 w 3359"/>
                  <a:gd name="T15" fmla="*/ 2359 h 2535"/>
                  <a:gd name="T16" fmla="*/ 3162 w 3359"/>
                  <a:gd name="T17" fmla="*/ 2338 h 2535"/>
                  <a:gd name="T18" fmla="*/ 3183 w 3359"/>
                  <a:gd name="T19" fmla="*/ 2304 h 2535"/>
                  <a:gd name="T20" fmla="*/ 3185 w 3359"/>
                  <a:gd name="T21" fmla="*/ 251 h 2535"/>
                  <a:gd name="T22" fmla="*/ 3175 w 3359"/>
                  <a:gd name="T23" fmla="*/ 211 h 2535"/>
                  <a:gd name="T24" fmla="*/ 3146 w 3359"/>
                  <a:gd name="T25" fmla="*/ 183 h 2535"/>
                  <a:gd name="T26" fmla="*/ 3107 w 3359"/>
                  <a:gd name="T27" fmla="*/ 172 h 2535"/>
                  <a:gd name="T28" fmla="*/ 254 w 3359"/>
                  <a:gd name="T29" fmla="*/ 0 h 2535"/>
                  <a:gd name="T30" fmla="*/ 3147 w 3359"/>
                  <a:gd name="T31" fmla="*/ 3 h 2535"/>
                  <a:gd name="T32" fmla="*/ 3222 w 3359"/>
                  <a:gd name="T33" fmla="*/ 27 h 2535"/>
                  <a:gd name="T34" fmla="*/ 3284 w 3359"/>
                  <a:gd name="T35" fmla="*/ 73 h 2535"/>
                  <a:gd name="T36" fmla="*/ 3330 w 3359"/>
                  <a:gd name="T37" fmla="*/ 135 h 2535"/>
                  <a:gd name="T38" fmla="*/ 3356 w 3359"/>
                  <a:gd name="T39" fmla="*/ 210 h 2535"/>
                  <a:gd name="T40" fmla="*/ 3359 w 3359"/>
                  <a:gd name="T41" fmla="*/ 2282 h 2535"/>
                  <a:gd name="T42" fmla="*/ 3346 w 3359"/>
                  <a:gd name="T43" fmla="*/ 2363 h 2535"/>
                  <a:gd name="T44" fmla="*/ 3310 w 3359"/>
                  <a:gd name="T45" fmla="*/ 2432 h 2535"/>
                  <a:gd name="T46" fmla="*/ 3255 w 3359"/>
                  <a:gd name="T47" fmla="*/ 2486 h 2535"/>
                  <a:gd name="T48" fmla="*/ 3186 w 3359"/>
                  <a:gd name="T49" fmla="*/ 2522 h 2535"/>
                  <a:gd name="T50" fmla="*/ 3107 w 3359"/>
                  <a:gd name="T51" fmla="*/ 2535 h 2535"/>
                  <a:gd name="T52" fmla="*/ 212 w 3359"/>
                  <a:gd name="T53" fmla="*/ 2532 h 2535"/>
                  <a:gd name="T54" fmla="*/ 137 w 3359"/>
                  <a:gd name="T55" fmla="*/ 2506 h 2535"/>
                  <a:gd name="T56" fmla="*/ 75 w 3359"/>
                  <a:gd name="T57" fmla="*/ 2461 h 2535"/>
                  <a:gd name="T58" fmla="*/ 29 w 3359"/>
                  <a:gd name="T59" fmla="*/ 2398 h 2535"/>
                  <a:gd name="T60" fmla="*/ 3 w 3359"/>
                  <a:gd name="T61" fmla="*/ 2324 h 2535"/>
                  <a:gd name="T62" fmla="*/ 0 w 3359"/>
                  <a:gd name="T63" fmla="*/ 251 h 2535"/>
                  <a:gd name="T64" fmla="*/ 13 w 3359"/>
                  <a:gd name="T65" fmla="*/ 172 h 2535"/>
                  <a:gd name="T66" fmla="*/ 49 w 3359"/>
                  <a:gd name="T67" fmla="*/ 102 h 2535"/>
                  <a:gd name="T68" fmla="*/ 104 w 3359"/>
                  <a:gd name="T69" fmla="*/ 47 h 2535"/>
                  <a:gd name="T70" fmla="*/ 173 w 3359"/>
                  <a:gd name="T71" fmla="*/ 12 h 2535"/>
                  <a:gd name="T72" fmla="*/ 254 w 3359"/>
                  <a:gd name="T73" fmla="*/ 0 h 2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59" h="2535">
                    <a:moveTo>
                      <a:pt x="254" y="172"/>
                    </a:moveTo>
                    <a:lnTo>
                      <a:pt x="233" y="175"/>
                    </a:lnTo>
                    <a:lnTo>
                      <a:pt x="214" y="183"/>
                    </a:lnTo>
                    <a:lnTo>
                      <a:pt x="197" y="195"/>
                    </a:lnTo>
                    <a:lnTo>
                      <a:pt x="184" y="211"/>
                    </a:lnTo>
                    <a:lnTo>
                      <a:pt x="177" y="230"/>
                    </a:lnTo>
                    <a:lnTo>
                      <a:pt x="174" y="251"/>
                    </a:lnTo>
                    <a:lnTo>
                      <a:pt x="174" y="2282"/>
                    </a:lnTo>
                    <a:lnTo>
                      <a:pt x="177" y="2304"/>
                    </a:lnTo>
                    <a:lnTo>
                      <a:pt x="184" y="2322"/>
                    </a:lnTo>
                    <a:lnTo>
                      <a:pt x="197" y="2338"/>
                    </a:lnTo>
                    <a:lnTo>
                      <a:pt x="214" y="2350"/>
                    </a:lnTo>
                    <a:lnTo>
                      <a:pt x="233" y="2359"/>
                    </a:lnTo>
                    <a:lnTo>
                      <a:pt x="254" y="2361"/>
                    </a:lnTo>
                    <a:lnTo>
                      <a:pt x="3107" y="2361"/>
                    </a:lnTo>
                    <a:lnTo>
                      <a:pt x="3127" y="2359"/>
                    </a:lnTo>
                    <a:lnTo>
                      <a:pt x="3146" y="2350"/>
                    </a:lnTo>
                    <a:lnTo>
                      <a:pt x="3162" y="2338"/>
                    </a:lnTo>
                    <a:lnTo>
                      <a:pt x="3175" y="2322"/>
                    </a:lnTo>
                    <a:lnTo>
                      <a:pt x="3183" y="2304"/>
                    </a:lnTo>
                    <a:lnTo>
                      <a:pt x="3185" y="2282"/>
                    </a:lnTo>
                    <a:lnTo>
                      <a:pt x="3185" y="251"/>
                    </a:lnTo>
                    <a:lnTo>
                      <a:pt x="3183" y="230"/>
                    </a:lnTo>
                    <a:lnTo>
                      <a:pt x="3175" y="211"/>
                    </a:lnTo>
                    <a:lnTo>
                      <a:pt x="3162" y="195"/>
                    </a:lnTo>
                    <a:lnTo>
                      <a:pt x="3146" y="183"/>
                    </a:lnTo>
                    <a:lnTo>
                      <a:pt x="3127" y="175"/>
                    </a:lnTo>
                    <a:lnTo>
                      <a:pt x="3107" y="172"/>
                    </a:lnTo>
                    <a:lnTo>
                      <a:pt x="254" y="172"/>
                    </a:lnTo>
                    <a:close/>
                    <a:moveTo>
                      <a:pt x="254" y="0"/>
                    </a:moveTo>
                    <a:lnTo>
                      <a:pt x="3107" y="0"/>
                    </a:lnTo>
                    <a:lnTo>
                      <a:pt x="3147" y="3"/>
                    </a:lnTo>
                    <a:lnTo>
                      <a:pt x="3186" y="12"/>
                    </a:lnTo>
                    <a:lnTo>
                      <a:pt x="3222" y="27"/>
                    </a:lnTo>
                    <a:lnTo>
                      <a:pt x="3255" y="47"/>
                    </a:lnTo>
                    <a:lnTo>
                      <a:pt x="3284" y="73"/>
                    </a:lnTo>
                    <a:lnTo>
                      <a:pt x="3310" y="102"/>
                    </a:lnTo>
                    <a:lnTo>
                      <a:pt x="3330" y="135"/>
                    </a:lnTo>
                    <a:lnTo>
                      <a:pt x="3346" y="172"/>
                    </a:lnTo>
                    <a:lnTo>
                      <a:pt x="3356" y="210"/>
                    </a:lnTo>
                    <a:lnTo>
                      <a:pt x="3359" y="251"/>
                    </a:lnTo>
                    <a:lnTo>
                      <a:pt x="3359" y="2282"/>
                    </a:lnTo>
                    <a:lnTo>
                      <a:pt x="3356" y="2324"/>
                    </a:lnTo>
                    <a:lnTo>
                      <a:pt x="3346" y="2363"/>
                    </a:lnTo>
                    <a:lnTo>
                      <a:pt x="3330" y="2398"/>
                    </a:lnTo>
                    <a:lnTo>
                      <a:pt x="3310" y="2432"/>
                    </a:lnTo>
                    <a:lnTo>
                      <a:pt x="3284" y="2461"/>
                    </a:lnTo>
                    <a:lnTo>
                      <a:pt x="3255" y="2486"/>
                    </a:lnTo>
                    <a:lnTo>
                      <a:pt x="3222" y="2506"/>
                    </a:lnTo>
                    <a:lnTo>
                      <a:pt x="3186" y="2522"/>
                    </a:lnTo>
                    <a:lnTo>
                      <a:pt x="3147" y="2532"/>
                    </a:lnTo>
                    <a:lnTo>
                      <a:pt x="3107" y="2535"/>
                    </a:lnTo>
                    <a:lnTo>
                      <a:pt x="254" y="2535"/>
                    </a:lnTo>
                    <a:lnTo>
                      <a:pt x="212" y="2532"/>
                    </a:lnTo>
                    <a:lnTo>
                      <a:pt x="173" y="2522"/>
                    </a:lnTo>
                    <a:lnTo>
                      <a:pt x="137" y="2506"/>
                    </a:lnTo>
                    <a:lnTo>
                      <a:pt x="104" y="2486"/>
                    </a:lnTo>
                    <a:lnTo>
                      <a:pt x="75" y="2461"/>
                    </a:lnTo>
                    <a:lnTo>
                      <a:pt x="49" y="2432"/>
                    </a:lnTo>
                    <a:lnTo>
                      <a:pt x="29" y="2398"/>
                    </a:lnTo>
                    <a:lnTo>
                      <a:pt x="13" y="2363"/>
                    </a:lnTo>
                    <a:lnTo>
                      <a:pt x="3" y="2324"/>
                    </a:lnTo>
                    <a:lnTo>
                      <a:pt x="0" y="2282"/>
                    </a:lnTo>
                    <a:lnTo>
                      <a:pt x="0" y="251"/>
                    </a:lnTo>
                    <a:lnTo>
                      <a:pt x="3" y="210"/>
                    </a:lnTo>
                    <a:lnTo>
                      <a:pt x="13" y="172"/>
                    </a:lnTo>
                    <a:lnTo>
                      <a:pt x="29" y="135"/>
                    </a:lnTo>
                    <a:lnTo>
                      <a:pt x="49" y="102"/>
                    </a:lnTo>
                    <a:lnTo>
                      <a:pt x="75" y="73"/>
                    </a:lnTo>
                    <a:lnTo>
                      <a:pt x="104" y="47"/>
                    </a:lnTo>
                    <a:lnTo>
                      <a:pt x="137" y="27"/>
                    </a:lnTo>
                    <a:lnTo>
                      <a:pt x="173" y="12"/>
                    </a:lnTo>
                    <a:lnTo>
                      <a:pt x="212" y="3"/>
                    </a:lnTo>
                    <a:lnTo>
                      <a:pt x="2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7" name="Freeform 86"/>
              <p:cNvSpPr>
                <a:spLocks noEditPoints="1"/>
              </p:cNvSpPr>
              <p:nvPr/>
            </p:nvSpPr>
            <p:spPr bwMode="auto">
              <a:xfrm>
                <a:off x="7884926" y="4661756"/>
                <a:ext cx="113205" cy="52726"/>
              </a:xfrm>
              <a:custGeom>
                <a:avLst/>
                <a:gdLst>
                  <a:gd name="T0" fmla="*/ 608 w 1216"/>
                  <a:gd name="T1" fmla="*/ 185 h 461"/>
                  <a:gd name="T2" fmla="*/ 421 w 1216"/>
                  <a:gd name="T3" fmla="*/ 288 h 461"/>
                  <a:gd name="T4" fmla="*/ 794 w 1216"/>
                  <a:gd name="T5" fmla="*/ 288 h 461"/>
                  <a:gd name="T6" fmla="*/ 608 w 1216"/>
                  <a:gd name="T7" fmla="*/ 185 h 461"/>
                  <a:gd name="T8" fmla="*/ 607 w 1216"/>
                  <a:gd name="T9" fmla="*/ 0 h 461"/>
                  <a:gd name="T10" fmla="*/ 630 w 1216"/>
                  <a:gd name="T11" fmla="*/ 2 h 461"/>
                  <a:gd name="T12" fmla="*/ 650 w 1216"/>
                  <a:gd name="T13" fmla="*/ 11 h 461"/>
                  <a:gd name="T14" fmla="*/ 1171 w 1216"/>
                  <a:gd name="T15" fmla="*/ 299 h 461"/>
                  <a:gd name="T16" fmla="*/ 1187 w 1216"/>
                  <a:gd name="T17" fmla="*/ 310 h 461"/>
                  <a:gd name="T18" fmla="*/ 1199 w 1216"/>
                  <a:gd name="T19" fmla="*/ 324 h 461"/>
                  <a:gd name="T20" fmla="*/ 1209 w 1216"/>
                  <a:gd name="T21" fmla="*/ 340 h 461"/>
                  <a:gd name="T22" fmla="*/ 1215 w 1216"/>
                  <a:gd name="T23" fmla="*/ 358 h 461"/>
                  <a:gd name="T24" fmla="*/ 1216 w 1216"/>
                  <a:gd name="T25" fmla="*/ 377 h 461"/>
                  <a:gd name="T26" fmla="*/ 1212 w 1216"/>
                  <a:gd name="T27" fmla="*/ 396 h 461"/>
                  <a:gd name="T28" fmla="*/ 1205 w 1216"/>
                  <a:gd name="T29" fmla="*/ 417 h 461"/>
                  <a:gd name="T30" fmla="*/ 1190 w 1216"/>
                  <a:gd name="T31" fmla="*/ 435 h 461"/>
                  <a:gd name="T32" fmla="*/ 1173 w 1216"/>
                  <a:gd name="T33" fmla="*/ 448 h 461"/>
                  <a:gd name="T34" fmla="*/ 1152 w 1216"/>
                  <a:gd name="T35" fmla="*/ 457 h 461"/>
                  <a:gd name="T36" fmla="*/ 1128 w 1216"/>
                  <a:gd name="T37" fmla="*/ 461 h 461"/>
                  <a:gd name="T38" fmla="*/ 86 w 1216"/>
                  <a:gd name="T39" fmla="*/ 461 h 461"/>
                  <a:gd name="T40" fmla="*/ 63 w 1216"/>
                  <a:gd name="T41" fmla="*/ 457 h 461"/>
                  <a:gd name="T42" fmla="*/ 42 w 1216"/>
                  <a:gd name="T43" fmla="*/ 448 h 461"/>
                  <a:gd name="T44" fmla="*/ 24 w 1216"/>
                  <a:gd name="T45" fmla="*/ 435 h 461"/>
                  <a:gd name="T46" fmla="*/ 11 w 1216"/>
                  <a:gd name="T47" fmla="*/ 417 h 461"/>
                  <a:gd name="T48" fmla="*/ 2 w 1216"/>
                  <a:gd name="T49" fmla="*/ 396 h 461"/>
                  <a:gd name="T50" fmla="*/ 0 w 1216"/>
                  <a:gd name="T51" fmla="*/ 377 h 461"/>
                  <a:gd name="T52" fmla="*/ 1 w 1216"/>
                  <a:gd name="T53" fmla="*/ 358 h 461"/>
                  <a:gd name="T54" fmla="*/ 6 w 1216"/>
                  <a:gd name="T55" fmla="*/ 340 h 461"/>
                  <a:gd name="T56" fmla="*/ 15 w 1216"/>
                  <a:gd name="T57" fmla="*/ 324 h 461"/>
                  <a:gd name="T58" fmla="*/ 29 w 1216"/>
                  <a:gd name="T59" fmla="*/ 310 h 461"/>
                  <a:gd name="T60" fmla="*/ 44 w 1216"/>
                  <a:gd name="T61" fmla="*/ 299 h 461"/>
                  <a:gd name="T62" fmla="*/ 566 w 1216"/>
                  <a:gd name="T63" fmla="*/ 11 h 461"/>
                  <a:gd name="T64" fmla="*/ 586 w 1216"/>
                  <a:gd name="T65" fmla="*/ 2 h 461"/>
                  <a:gd name="T66" fmla="*/ 607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608" y="185"/>
                    </a:moveTo>
                    <a:lnTo>
                      <a:pt x="421" y="288"/>
                    </a:lnTo>
                    <a:lnTo>
                      <a:pt x="794" y="288"/>
                    </a:lnTo>
                    <a:lnTo>
                      <a:pt x="608" y="185"/>
                    </a:lnTo>
                    <a:close/>
                    <a:moveTo>
                      <a:pt x="607" y="0"/>
                    </a:moveTo>
                    <a:lnTo>
                      <a:pt x="630" y="2"/>
                    </a:lnTo>
                    <a:lnTo>
                      <a:pt x="650" y="11"/>
                    </a:lnTo>
                    <a:lnTo>
                      <a:pt x="1171" y="299"/>
                    </a:lnTo>
                    <a:lnTo>
                      <a:pt x="1187" y="310"/>
                    </a:lnTo>
                    <a:lnTo>
                      <a:pt x="1199" y="324"/>
                    </a:lnTo>
                    <a:lnTo>
                      <a:pt x="1209" y="340"/>
                    </a:lnTo>
                    <a:lnTo>
                      <a:pt x="1215" y="358"/>
                    </a:lnTo>
                    <a:lnTo>
                      <a:pt x="1216" y="377"/>
                    </a:lnTo>
                    <a:lnTo>
                      <a:pt x="1212" y="396"/>
                    </a:lnTo>
                    <a:lnTo>
                      <a:pt x="1205" y="417"/>
                    </a:lnTo>
                    <a:lnTo>
                      <a:pt x="1190" y="435"/>
                    </a:lnTo>
                    <a:lnTo>
                      <a:pt x="1173" y="448"/>
                    </a:lnTo>
                    <a:lnTo>
                      <a:pt x="1152" y="457"/>
                    </a:lnTo>
                    <a:lnTo>
                      <a:pt x="1128" y="461"/>
                    </a:lnTo>
                    <a:lnTo>
                      <a:pt x="86" y="461"/>
                    </a:lnTo>
                    <a:lnTo>
                      <a:pt x="63" y="457"/>
                    </a:lnTo>
                    <a:lnTo>
                      <a:pt x="42" y="448"/>
                    </a:lnTo>
                    <a:lnTo>
                      <a:pt x="24" y="435"/>
                    </a:lnTo>
                    <a:lnTo>
                      <a:pt x="11" y="417"/>
                    </a:lnTo>
                    <a:lnTo>
                      <a:pt x="2" y="396"/>
                    </a:lnTo>
                    <a:lnTo>
                      <a:pt x="0" y="377"/>
                    </a:lnTo>
                    <a:lnTo>
                      <a:pt x="1" y="358"/>
                    </a:lnTo>
                    <a:lnTo>
                      <a:pt x="6" y="340"/>
                    </a:lnTo>
                    <a:lnTo>
                      <a:pt x="15" y="324"/>
                    </a:lnTo>
                    <a:lnTo>
                      <a:pt x="29" y="310"/>
                    </a:lnTo>
                    <a:lnTo>
                      <a:pt x="44" y="299"/>
                    </a:lnTo>
                    <a:lnTo>
                      <a:pt x="566" y="11"/>
                    </a:lnTo>
                    <a:lnTo>
                      <a:pt x="586" y="2"/>
                    </a:lnTo>
                    <a:lnTo>
                      <a:pt x="6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8" name="Freeform 87"/>
              <p:cNvSpPr>
                <a:spLocks noEditPoints="1"/>
              </p:cNvSpPr>
              <p:nvPr/>
            </p:nvSpPr>
            <p:spPr bwMode="auto">
              <a:xfrm>
                <a:off x="7884926" y="5019467"/>
                <a:ext cx="113205" cy="52726"/>
              </a:xfrm>
              <a:custGeom>
                <a:avLst/>
                <a:gdLst>
                  <a:gd name="T0" fmla="*/ 421 w 1216"/>
                  <a:gd name="T1" fmla="*/ 173 h 461"/>
                  <a:gd name="T2" fmla="*/ 608 w 1216"/>
                  <a:gd name="T3" fmla="*/ 276 h 461"/>
                  <a:gd name="T4" fmla="*/ 794 w 1216"/>
                  <a:gd name="T5" fmla="*/ 173 h 461"/>
                  <a:gd name="T6" fmla="*/ 421 w 1216"/>
                  <a:gd name="T7" fmla="*/ 173 h 461"/>
                  <a:gd name="T8" fmla="*/ 86 w 1216"/>
                  <a:gd name="T9" fmla="*/ 0 h 461"/>
                  <a:gd name="T10" fmla="*/ 1128 w 1216"/>
                  <a:gd name="T11" fmla="*/ 0 h 461"/>
                  <a:gd name="T12" fmla="*/ 1152 w 1216"/>
                  <a:gd name="T13" fmla="*/ 3 h 461"/>
                  <a:gd name="T14" fmla="*/ 1173 w 1216"/>
                  <a:gd name="T15" fmla="*/ 12 h 461"/>
                  <a:gd name="T16" fmla="*/ 1190 w 1216"/>
                  <a:gd name="T17" fmla="*/ 25 h 461"/>
                  <a:gd name="T18" fmla="*/ 1205 w 1216"/>
                  <a:gd name="T19" fmla="*/ 43 h 461"/>
                  <a:gd name="T20" fmla="*/ 1212 w 1216"/>
                  <a:gd name="T21" fmla="*/ 64 h 461"/>
                  <a:gd name="T22" fmla="*/ 1216 w 1216"/>
                  <a:gd name="T23" fmla="*/ 84 h 461"/>
                  <a:gd name="T24" fmla="*/ 1215 w 1216"/>
                  <a:gd name="T25" fmla="*/ 102 h 461"/>
                  <a:gd name="T26" fmla="*/ 1209 w 1216"/>
                  <a:gd name="T27" fmla="*/ 120 h 461"/>
                  <a:gd name="T28" fmla="*/ 1200 w 1216"/>
                  <a:gd name="T29" fmla="*/ 137 h 461"/>
                  <a:gd name="T30" fmla="*/ 1187 w 1216"/>
                  <a:gd name="T31" fmla="*/ 151 h 461"/>
                  <a:gd name="T32" fmla="*/ 1171 w 1216"/>
                  <a:gd name="T33" fmla="*/ 162 h 461"/>
                  <a:gd name="T34" fmla="*/ 650 w 1216"/>
                  <a:gd name="T35" fmla="*/ 450 h 461"/>
                  <a:gd name="T36" fmla="*/ 630 w 1216"/>
                  <a:gd name="T37" fmla="*/ 458 h 461"/>
                  <a:gd name="T38" fmla="*/ 608 w 1216"/>
                  <a:gd name="T39" fmla="*/ 461 h 461"/>
                  <a:gd name="T40" fmla="*/ 586 w 1216"/>
                  <a:gd name="T41" fmla="*/ 458 h 461"/>
                  <a:gd name="T42" fmla="*/ 566 w 1216"/>
                  <a:gd name="T43" fmla="*/ 450 h 461"/>
                  <a:gd name="T44" fmla="*/ 44 w 1216"/>
                  <a:gd name="T45" fmla="*/ 162 h 461"/>
                  <a:gd name="T46" fmla="*/ 29 w 1216"/>
                  <a:gd name="T47" fmla="*/ 151 h 461"/>
                  <a:gd name="T48" fmla="*/ 15 w 1216"/>
                  <a:gd name="T49" fmla="*/ 137 h 461"/>
                  <a:gd name="T50" fmla="*/ 6 w 1216"/>
                  <a:gd name="T51" fmla="*/ 120 h 461"/>
                  <a:gd name="T52" fmla="*/ 1 w 1216"/>
                  <a:gd name="T53" fmla="*/ 102 h 461"/>
                  <a:gd name="T54" fmla="*/ 0 w 1216"/>
                  <a:gd name="T55" fmla="*/ 84 h 461"/>
                  <a:gd name="T56" fmla="*/ 2 w 1216"/>
                  <a:gd name="T57" fmla="*/ 64 h 461"/>
                  <a:gd name="T58" fmla="*/ 11 w 1216"/>
                  <a:gd name="T59" fmla="*/ 43 h 461"/>
                  <a:gd name="T60" fmla="*/ 24 w 1216"/>
                  <a:gd name="T61" fmla="*/ 25 h 461"/>
                  <a:gd name="T62" fmla="*/ 42 w 1216"/>
                  <a:gd name="T63" fmla="*/ 12 h 461"/>
                  <a:gd name="T64" fmla="*/ 63 w 1216"/>
                  <a:gd name="T65" fmla="*/ 3 h 461"/>
                  <a:gd name="T66" fmla="*/ 86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421" y="173"/>
                    </a:moveTo>
                    <a:lnTo>
                      <a:pt x="608" y="276"/>
                    </a:lnTo>
                    <a:lnTo>
                      <a:pt x="794" y="173"/>
                    </a:lnTo>
                    <a:lnTo>
                      <a:pt x="421" y="173"/>
                    </a:lnTo>
                    <a:close/>
                    <a:moveTo>
                      <a:pt x="86" y="0"/>
                    </a:moveTo>
                    <a:lnTo>
                      <a:pt x="1128" y="0"/>
                    </a:lnTo>
                    <a:lnTo>
                      <a:pt x="1152" y="3"/>
                    </a:lnTo>
                    <a:lnTo>
                      <a:pt x="1173" y="12"/>
                    </a:lnTo>
                    <a:lnTo>
                      <a:pt x="1190" y="25"/>
                    </a:lnTo>
                    <a:lnTo>
                      <a:pt x="1205" y="43"/>
                    </a:lnTo>
                    <a:lnTo>
                      <a:pt x="1212" y="64"/>
                    </a:lnTo>
                    <a:lnTo>
                      <a:pt x="1216" y="84"/>
                    </a:lnTo>
                    <a:lnTo>
                      <a:pt x="1215" y="102"/>
                    </a:lnTo>
                    <a:lnTo>
                      <a:pt x="1209" y="120"/>
                    </a:lnTo>
                    <a:lnTo>
                      <a:pt x="1200" y="137"/>
                    </a:lnTo>
                    <a:lnTo>
                      <a:pt x="1187" y="151"/>
                    </a:lnTo>
                    <a:lnTo>
                      <a:pt x="1171" y="162"/>
                    </a:lnTo>
                    <a:lnTo>
                      <a:pt x="650" y="450"/>
                    </a:lnTo>
                    <a:lnTo>
                      <a:pt x="630" y="458"/>
                    </a:lnTo>
                    <a:lnTo>
                      <a:pt x="608" y="461"/>
                    </a:lnTo>
                    <a:lnTo>
                      <a:pt x="586" y="458"/>
                    </a:lnTo>
                    <a:lnTo>
                      <a:pt x="566" y="450"/>
                    </a:lnTo>
                    <a:lnTo>
                      <a:pt x="44" y="162"/>
                    </a:lnTo>
                    <a:lnTo>
                      <a:pt x="29" y="151"/>
                    </a:lnTo>
                    <a:lnTo>
                      <a:pt x="15" y="137"/>
                    </a:lnTo>
                    <a:lnTo>
                      <a:pt x="6" y="120"/>
                    </a:lnTo>
                    <a:lnTo>
                      <a:pt x="1" y="102"/>
                    </a:lnTo>
                    <a:lnTo>
                      <a:pt x="0" y="84"/>
                    </a:lnTo>
                    <a:lnTo>
                      <a:pt x="2" y="64"/>
                    </a:lnTo>
                    <a:lnTo>
                      <a:pt x="11" y="43"/>
                    </a:lnTo>
                    <a:lnTo>
                      <a:pt x="24" y="25"/>
                    </a:lnTo>
                    <a:lnTo>
                      <a:pt x="42" y="12"/>
                    </a:lnTo>
                    <a:lnTo>
                      <a:pt x="63" y="3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9" name="Freeform 88"/>
              <p:cNvSpPr>
                <a:spLocks/>
              </p:cNvSpPr>
              <p:nvPr/>
            </p:nvSpPr>
            <p:spPr bwMode="auto">
              <a:xfrm>
                <a:off x="7874863" y="4762039"/>
                <a:ext cx="41927" cy="52726"/>
              </a:xfrm>
              <a:custGeom>
                <a:avLst/>
                <a:gdLst>
                  <a:gd name="T0" fmla="*/ 228 w 455"/>
                  <a:gd name="T1" fmla="*/ 0 h 452"/>
                  <a:gd name="T2" fmla="*/ 264 w 455"/>
                  <a:gd name="T3" fmla="*/ 2 h 452"/>
                  <a:gd name="T4" fmla="*/ 300 w 455"/>
                  <a:gd name="T5" fmla="*/ 11 h 452"/>
                  <a:gd name="T6" fmla="*/ 332 w 455"/>
                  <a:gd name="T7" fmla="*/ 24 h 452"/>
                  <a:gd name="T8" fmla="*/ 361 w 455"/>
                  <a:gd name="T9" fmla="*/ 43 h 452"/>
                  <a:gd name="T10" fmla="*/ 388 w 455"/>
                  <a:gd name="T11" fmla="*/ 65 h 452"/>
                  <a:gd name="T12" fmla="*/ 410 w 455"/>
                  <a:gd name="T13" fmla="*/ 92 h 452"/>
                  <a:gd name="T14" fmla="*/ 429 w 455"/>
                  <a:gd name="T15" fmla="*/ 122 h 452"/>
                  <a:gd name="T16" fmla="*/ 443 w 455"/>
                  <a:gd name="T17" fmla="*/ 154 h 452"/>
                  <a:gd name="T18" fmla="*/ 452 w 455"/>
                  <a:gd name="T19" fmla="*/ 189 h 452"/>
                  <a:gd name="T20" fmla="*/ 455 w 455"/>
                  <a:gd name="T21" fmla="*/ 226 h 452"/>
                  <a:gd name="T22" fmla="*/ 452 w 455"/>
                  <a:gd name="T23" fmla="*/ 261 h 452"/>
                  <a:gd name="T24" fmla="*/ 444 w 455"/>
                  <a:gd name="T25" fmla="*/ 295 h 452"/>
                  <a:gd name="T26" fmla="*/ 431 w 455"/>
                  <a:gd name="T27" fmla="*/ 327 h 452"/>
                  <a:gd name="T28" fmla="*/ 414 w 455"/>
                  <a:gd name="T29" fmla="*/ 356 h 452"/>
                  <a:gd name="T30" fmla="*/ 391 w 455"/>
                  <a:gd name="T31" fmla="*/ 381 h 452"/>
                  <a:gd name="T32" fmla="*/ 367 w 455"/>
                  <a:gd name="T33" fmla="*/ 404 h 452"/>
                  <a:gd name="T34" fmla="*/ 337 w 455"/>
                  <a:gd name="T35" fmla="*/ 424 h 452"/>
                  <a:gd name="T36" fmla="*/ 302 w 455"/>
                  <a:gd name="T37" fmla="*/ 439 h 452"/>
                  <a:gd name="T38" fmla="*/ 266 w 455"/>
                  <a:gd name="T39" fmla="*/ 448 h 452"/>
                  <a:gd name="T40" fmla="*/ 228 w 455"/>
                  <a:gd name="T41" fmla="*/ 452 h 452"/>
                  <a:gd name="T42" fmla="*/ 189 w 455"/>
                  <a:gd name="T43" fmla="*/ 448 h 452"/>
                  <a:gd name="T44" fmla="*/ 153 w 455"/>
                  <a:gd name="T45" fmla="*/ 439 h 452"/>
                  <a:gd name="T46" fmla="*/ 118 w 455"/>
                  <a:gd name="T47" fmla="*/ 424 h 452"/>
                  <a:gd name="T48" fmla="*/ 88 w 455"/>
                  <a:gd name="T49" fmla="*/ 404 h 452"/>
                  <a:gd name="T50" fmla="*/ 64 w 455"/>
                  <a:gd name="T51" fmla="*/ 381 h 452"/>
                  <a:gd name="T52" fmla="*/ 41 w 455"/>
                  <a:gd name="T53" fmla="*/ 356 h 452"/>
                  <a:gd name="T54" fmla="*/ 24 w 455"/>
                  <a:gd name="T55" fmla="*/ 327 h 452"/>
                  <a:gd name="T56" fmla="*/ 11 w 455"/>
                  <a:gd name="T57" fmla="*/ 295 h 452"/>
                  <a:gd name="T58" fmla="*/ 3 w 455"/>
                  <a:gd name="T59" fmla="*/ 261 h 452"/>
                  <a:gd name="T60" fmla="*/ 0 w 455"/>
                  <a:gd name="T61" fmla="*/ 226 h 452"/>
                  <a:gd name="T62" fmla="*/ 3 w 455"/>
                  <a:gd name="T63" fmla="*/ 189 h 452"/>
                  <a:gd name="T64" fmla="*/ 12 w 455"/>
                  <a:gd name="T65" fmla="*/ 154 h 452"/>
                  <a:gd name="T66" fmla="*/ 26 w 455"/>
                  <a:gd name="T67" fmla="*/ 122 h 452"/>
                  <a:gd name="T68" fmla="*/ 45 w 455"/>
                  <a:gd name="T69" fmla="*/ 92 h 452"/>
                  <a:gd name="T70" fmla="*/ 67 w 455"/>
                  <a:gd name="T71" fmla="*/ 65 h 452"/>
                  <a:gd name="T72" fmla="*/ 93 w 455"/>
                  <a:gd name="T73" fmla="*/ 43 h 452"/>
                  <a:gd name="T74" fmla="*/ 123 w 455"/>
                  <a:gd name="T75" fmla="*/ 24 h 452"/>
                  <a:gd name="T76" fmla="*/ 155 w 455"/>
                  <a:gd name="T77" fmla="*/ 11 h 452"/>
                  <a:gd name="T78" fmla="*/ 191 w 455"/>
                  <a:gd name="T79" fmla="*/ 2 h 452"/>
                  <a:gd name="T80" fmla="*/ 228 w 455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5" h="452">
                    <a:moveTo>
                      <a:pt x="228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2" y="24"/>
                    </a:lnTo>
                    <a:lnTo>
                      <a:pt x="361" y="43"/>
                    </a:lnTo>
                    <a:lnTo>
                      <a:pt x="388" y="65"/>
                    </a:lnTo>
                    <a:lnTo>
                      <a:pt x="410" y="92"/>
                    </a:lnTo>
                    <a:lnTo>
                      <a:pt x="429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5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4" y="356"/>
                    </a:lnTo>
                    <a:lnTo>
                      <a:pt x="391" y="381"/>
                    </a:lnTo>
                    <a:lnTo>
                      <a:pt x="367" y="404"/>
                    </a:lnTo>
                    <a:lnTo>
                      <a:pt x="337" y="424"/>
                    </a:lnTo>
                    <a:lnTo>
                      <a:pt x="302" y="439"/>
                    </a:lnTo>
                    <a:lnTo>
                      <a:pt x="266" y="448"/>
                    </a:lnTo>
                    <a:lnTo>
                      <a:pt x="228" y="452"/>
                    </a:lnTo>
                    <a:lnTo>
                      <a:pt x="189" y="448"/>
                    </a:lnTo>
                    <a:lnTo>
                      <a:pt x="153" y="439"/>
                    </a:lnTo>
                    <a:lnTo>
                      <a:pt x="118" y="424"/>
                    </a:lnTo>
                    <a:lnTo>
                      <a:pt x="88" y="404"/>
                    </a:lnTo>
                    <a:lnTo>
                      <a:pt x="64" y="381"/>
                    </a:lnTo>
                    <a:lnTo>
                      <a:pt x="41" y="356"/>
                    </a:lnTo>
                    <a:lnTo>
                      <a:pt x="24" y="327"/>
                    </a:lnTo>
                    <a:lnTo>
                      <a:pt x="11" y="295"/>
                    </a:lnTo>
                    <a:lnTo>
                      <a:pt x="3" y="261"/>
                    </a:lnTo>
                    <a:lnTo>
                      <a:pt x="0" y="226"/>
                    </a:lnTo>
                    <a:lnTo>
                      <a:pt x="3" y="189"/>
                    </a:lnTo>
                    <a:lnTo>
                      <a:pt x="12" y="154"/>
                    </a:lnTo>
                    <a:lnTo>
                      <a:pt x="26" y="122"/>
                    </a:lnTo>
                    <a:lnTo>
                      <a:pt x="45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5" y="11"/>
                    </a:lnTo>
                    <a:lnTo>
                      <a:pt x="191" y="2"/>
                    </a:lnTo>
                    <a:lnTo>
                      <a:pt x="2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0" name="Freeform 89"/>
              <p:cNvSpPr>
                <a:spLocks/>
              </p:cNvSpPr>
              <p:nvPr/>
            </p:nvSpPr>
            <p:spPr bwMode="auto">
              <a:xfrm>
                <a:off x="7858092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4 w 811"/>
                  <a:gd name="T5" fmla="*/ 81 h 1416"/>
                  <a:gd name="T6" fmla="*/ 455 w 811"/>
                  <a:gd name="T7" fmla="*/ 87 h 1416"/>
                  <a:gd name="T8" fmla="*/ 575 w 811"/>
                  <a:gd name="T9" fmla="*/ 44 h 1416"/>
                  <a:gd name="T10" fmla="*/ 633 w 811"/>
                  <a:gd name="T11" fmla="*/ 1 h 1416"/>
                  <a:gd name="T12" fmla="*/ 701 w 811"/>
                  <a:gd name="T13" fmla="*/ 29 h 1416"/>
                  <a:gd name="T14" fmla="*/ 767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7 w 811"/>
                  <a:gd name="T21" fmla="*/ 864 h 1416"/>
                  <a:gd name="T22" fmla="*/ 717 w 811"/>
                  <a:gd name="T23" fmla="*/ 885 h 1416"/>
                  <a:gd name="T24" fmla="*/ 696 w 811"/>
                  <a:gd name="T25" fmla="*/ 893 h 1416"/>
                  <a:gd name="T26" fmla="*/ 692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2 w 811"/>
                  <a:gd name="T39" fmla="*/ 1404 h 1416"/>
                  <a:gd name="T40" fmla="*/ 577 w 811"/>
                  <a:gd name="T41" fmla="*/ 1416 h 1416"/>
                  <a:gd name="T42" fmla="*/ 512 w 811"/>
                  <a:gd name="T43" fmla="*/ 1409 h 1416"/>
                  <a:gd name="T44" fmla="*/ 471 w 811"/>
                  <a:gd name="T45" fmla="*/ 1373 h 1416"/>
                  <a:gd name="T46" fmla="*/ 463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6 w 811"/>
                  <a:gd name="T53" fmla="*/ 1410 h 1416"/>
                  <a:gd name="T54" fmla="*/ 244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6 w 811"/>
                  <a:gd name="T61" fmla="*/ 1176 h 1416"/>
                  <a:gd name="T62" fmla="*/ 116 w 811"/>
                  <a:gd name="T63" fmla="*/ 1146 h 1416"/>
                  <a:gd name="T64" fmla="*/ 119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3 w 811"/>
                  <a:gd name="T77" fmla="*/ 813 h 1416"/>
                  <a:gd name="T78" fmla="*/ 3 w 811"/>
                  <a:gd name="T79" fmla="*/ 170 h 1416"/>
                  <a:gd name="T80" fmla="*/ 39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210" y="20"/>
                    </a:lnTo>
                    <a:lnTo>
                      <a:pt x="233" y="37"/>
                    </a:lnTo>
                    <a:lnTo>
                      <a:pt x="265" y="55"/>
                    </a:lnTo>
                    <a:lnTo>
                      <a:pt x="299" y="70"/>
                    </a:lnTo>
                    <a:lnTo>
                      <a:pt x="334" y="81"/>
                    </a:lnTo>
                    <a:lnTo>
                      <a:pt x="372" y="88"/>
                    </a:lnTo>
                    <a:lnTo>
                      <a:pt x="412" y="90"/>
                    </a:lnTo>
                    <a:lnTo>
                      <a:pt x="455" y="87"/>
                    </a:lnTo>
                    <a:lnTo>
                      <a:pt x="498" y="79"/>
                    </a:lnTo>
                    <a:lnTo>
                      <a:pt x="538" y="65"/>
                    </a:lnTo>
                    <a:lnTo>
                      <a:pt x="575" y="44"/>
                    </a:lnTo>
                    <a:lnTo>
                      <a:pt x="605" y="24"/>
                    </a:lnTo>
                    <a:lnTo>
                      <a:pt x="633" y="1"/>
                    </a:lnTo>
                    <a:lnTo>
                      <a:pt x="633" y="1"/>
                    </a:lnTo>
                    <a:lnTo>
                      <a:pt x="654" y="6"/>
                    </a:lnTo>
                    <a:lnTo>
                      <a:pt x="678" y="16"/>
                    </a:lnTo>
                    <a:lnTo>
                      <a:pt x="701" y="29"/>
                    </a:lnTo>
                    <a:lnTo>
                      <a:pt x="725" y="46"/>
                    </a:lnTo>
                    <a:lnTo>
                      <a:pt x="747" y="67"/>
                    </a:lnTo>
                    <a:lnTo>
                      <a:pt x="767" y="89"/>
                    </a:lnTo>
                    <a:lnTo>
                      <a:pt x="785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5" y="849"/>
                    </a:lnTo>
                    <a:lnTo>
                      <a:pt x="767" y="864"/>
                    </a:lnTo>
                    <a:lnTo>
                      <a:pt x="746" y="876"/>
                    </a:lnTo>
                    <a:lnTo>
                      <a:pt x="722" y="883"/>
                    </a:lnTo>
                    <a:lnTo>
                      <a:pt x="717" y="885"/>
                    </a:lnTo>
                    <a:lnTo>
                      <a:pt x="709" y="887"/>
                    </a:lnTo>
                    <a:lnTo>
                      <a:pt x="702" y="890"/>
                    </a:lnTo>
                    <a:lnTo>
                      <a:pt x="696" y="893"/>
                    </a:lnTo>
                    <a:lnTo>
                      <a:pt x="692" y="894"/>
                    </a:lnTo>
                    <a:lnTo>
                      <a:pt x="692" y="899"/>
                    </a:lnTo>
                    <a:lnTo>
                      <a:pt x="692" y="913"/>
                    </a:lnTo>
                    <a:lnTo>
                      <a:pt x="692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2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2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7" y="1416"/>
                    </a:lnTo>
                    <a:lnTo>
                      <a:pt x="559" y="1416"/>
                    </a:lnTo>
                    <a:lnTo>
                      <a:pt x="535" y="1414"/>
                    </a:lnTo>
                    <a:lnTo>
                      <a:pt x="512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5" y="1355"/>
                    </a:lnTo>
                    <a:lnTo>
                      <a:pt x="463" y="1333"/>
                    </a:lnTo>
                    <a:lnTo>
                      <a:pt x="463" y="1012"/>
                    </a:lnTo>
                    <a:lnTo>
                      <a:pt x="406" y="1012"/>
                    </a:lnTo>
                    <a:lnTo>
                      <a:pt x="406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6" y="1410"/>
                    </a:lnTo>
                    <a:lnTo>
                      <a:pt x="284" y="1415"/>
                    </a:lnTo>
                    <a:lnTo>
                      <a:pt x="262" y="1416"/>
                    </a:lnTo>
                    <a:lnTo>
                      <a:pt x="244" y="1416"/>
                    </a:lnTo>
                    <a:lnTo>
                      <a:pt x="220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5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6" y="1325"/>
                    </a:lnTo>
                    <a:lnTo>
                      <a:pt x="116" y="1176"/>
                    </a:lnTo>
                    <a:lnTo>
                      <a:pt x="116" y="1173"/>
                    </a:lnTo>
                    <a:lnTo>
                      <a:pt x="116" y="1162"/>
                    </a:lnTo>
                    <a:lnTo>
                      <a:pt x="116" y="1146"/>
                    </a:lnTo>
                    <a:lnTo>
                      <a:pt x="117" y="1126"/>
                    </a:lnTo>
                    <a:lnTo>
                      <a:pt x="117" y="1102"/>
                    </a:lnTo>
                    <a:lnTo>
                      <a:pt x="119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7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69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2" y="833"/>
                    </a:lnTo>
                    <a:lnTo>
                      <a:pt x="3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3" y="170"/>
                    </a:lnTo>
                    <a:lnTo>
                      <a:pt x="11" y="145"/>
                    </a:lnTo>
                    <a:lnTo>
                      <a:pt x="23" y="119"/>
                    </a:lnTo>
                    <a:lnTo>
                      <a:pt x="39" y="95"/>
                    </a:lnTo>
                    <a:lnTo>
                      <a:pt x="58" y="72"/>
                    </a:lnTo>
                    <a:lnTo>
                      <a:pt x="79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5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1" name="Freeform 90"/>
              <p:cNvSpPr>
                <a:spLocks/>
              </p:cNvSpPr>
              <p:nvPr/>
            </p:nvSpPr>
            <p:spPr bwMode="auto">
              <a:xfrm>
                <a:off x="7966265" y="4762039"/>
                <a:ext cx="42766" cy="52726"/>
              </a:xfrm>
              <a:custGeom>
                <a:avLst/>
                <a:gdLst>
                  <a:gd name="T0" fmla="*/ 227 w 456"/>
                  <a:gd name="T1" fmla="*/ 0 h 452"/>
                  <a:gd name="T2" fmla="*/ 264 w 456"/>
                  <a:gd name="T3" fmla="*/ 2 h 452"/>
                  <a:gd name="T4" fmla="*/ 300 w 456"/>
                  <a:gd name="T5" fmla="*/ 11 h 452"/>
                  <a:gd name="T6" fmla="*/ 333 w 456"/>
                  <a:gd name="T7" fmla="*/ 24 h 452"/>
                  <a:gd name="T8" fmla="*/ 362 w 456"/>
                  <a:gd name="T9" fmla="*/ 43 h 452"/>
                  <a:gd name="T10" fmla="*/ 388 w 456"/>
                  <a:gd name="T11" fmla="*/ 65 h 452"/>
                  <a:gd name="T12" fmla="*/ 411 w 456"/>
                  <a:gd name="T13" fmla="*/ 92 h 452"/>
                  <a:gd name="T14" fmla="*/ 430 w 456"/>
                  <a:gd name="T15" fmla="*/ 122 h 452"/>
                  <a:gd name="T16" fmla="*/ 443 w 456"/>
                  <a:gd name="T17" fmla="*/ 154 h 452"/>
                  <a:gd name="T18" fmla="*/ 452 w 456"/>
                  <a:gd name="T19" fmla="*/ 189 h 452"/>
                  <a:gd name="T20" fmla="*/ 456 w 456"/>
                  <a:gd name="T21" fmla="*/ 226 h 452"/>
                  <a:gd name="T22" fmla="*/ 452 w 456"/>
                  <a:gd name="T23" fmla="*/ 261 h 452"/>
                  <a:gd name="T24" fmla="*/ 444 w 456"/>
                  <a:gd name="T25" fmla="*/ 295 h 452"/>
                  <a:gd name="T26" fmla="*/ 431 w 456"/>
                  <a:gd name="T27" fmla="*/ 327 h 452"/>
                  <a:gd name="T28" fmla="*/ 413 w 456"/>
                  <a:gd name="T29" fmla="*/ 356 h 452"/>
                  <a:gd name="T30" fmla="*/ 392 w 456"/>
                  <a:gd name="T31" fmla="*/ 381 h 452"/>
                  <a:gd name="T32" fmla="*/ 367 w 456"/>
                  <a:gd name="T33" fmla="*/ 404 h 452"/>
                  <a:gd name="T34" fmla="*/ 336 w 456"/>
                  <a:gd name="T35" fmla="*/ 424 h 452"/>
                  <a:gd name="T36" fmla="*/ 302 w 456"/>
                  <a:gd name="T37" fmla="*/ 439 h 452"/>
                  <a:gd name="T38" fmla="*/ 267 w 456"/>
                  <a:gd name="T39" fmla="*/ 448 h 452"/>
                  <a:gd name="T40" fmla="*/ 227 w 456"/>
                  <a:gd name="T41" fmla="*/ 452 h 452"/>
                  <a:gd name="T42" fmla="*/ 189 w 456"/>
                  <a:gd name="T43" fmla="*/ 448 h 452"/>
                  <a:gd name="T44" fmla="*/ 154 w 456"/>
                  <a:gd name="T45" fmla="*/ 439 h 452"/>
                  <a:gd name="T46" fmla="*/ 119 w 456"/>
                  <a:gd name="T47" fmla="*/ 424 h 452"/>
                  <a:gd name="T48" fmla="*/ 89 w 456"/>
                  <a:gd name="T49" fmla="*/ 404 h 452"/>
                  <a:gd name="T50" fmla="*/ 64 w 456"/>
                  <a:gd name="T51" fmla="*/ 381 h 452"/>
                  <a:gd name="T52" fmla="*/ 42 w 456"/>
                  <a:gd name="T53" fmla="*/ 356 h 452"/>
                  <a:gd name="T54" fmla="*/ 25 w 456"/>
                  <a:gd name="T55" fmla="*/ 327 h 452"/>
                  <a:gd name="T56" fmla="*/ 11 w 456"/>
                  <a:gd name="T57" fmla="*/ 295 h 452"/>
                  <a:gd name="T58" fmla="*/ 4 w 456"/>
                  <a:gd name="T59" fmla="*/ 261 h 452"/>
                  <a:gd name="T60" fmla="*/ 0 w 456"/>
                  <a:gd name="T61" fmla="*/ 226 h 452"/>
                  <a:gd name="T62" fmla="*/ 4 w 456"/>
                  <a:gd name="T63" fmla="*/ 189 h 452"/>
                  <a:gd name="T64" fmla="*/ 13 w 456"/>
                  <a:gd name="T65" fmla="*/ 154 h 452"/>
                  <a:gd name="T66" fmla="*/ 26 w 456"/>
                  <a:gd name="T67" fmla="*/ 122 h 452"/>
                  <a:gd name="T68" fmla="*/ 44 w 456"/>
                  <a:gd name="T69" fmla="*/ 92 h 452"/>
                  <a:gd name="T70" fmla="*/ 67 w 456"/>
                  <a:gd name="T71" fmla="*/ 65 h 452"/>
                  <a:gd name="T72" fmla="*/ 93 w 456"/>
                  <a:gd name="T73" fmla="*/ 43 h 452"/>
                  <a:gd name="T74" fmla="*/ 123 w 456"/>
                  <a:gd name="T75" fmla="*/ 24 h 452"/>
                  <a:gd name="T76" fmla="*/ 156 w 456"/>
                  <a:gd name="T77" fmla="*/ 11 h 452"/>
                  <a:gd name="T78" fmla="*/ 190 w 456"/>
                  <a:gd name="T79" fmla="*/ 2 h 452"/>
                  <a:gd name="T80" fmla="*/ 227 w 456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6" h="452">
                    <a:moveTo>
                      <a:pt x="227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3" y="24"/>
                    </a:lnTo>
                    <a:lnTo>
                      <a:pt x="362" y="43"/>
                    </a:lnTo>
                    <a:lnTo>
                      <a:pt x="388" y="65"/>
                    </a:lnTo>
                    <a:lnTo>
                      <a:pt x="411" y="92"/>
                    </a:lnTo>
                    <a:lnTo>
                      <a:pt x="430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6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3" y="356"/>
                    </a:lnTo>
                    <a:lnTo>
                      <a:pt x="392" y="381"/>
                    </a:lnTo>
                    <a:lnTo>
                      <a:pt x="367" y="404"/>
                    </a:lnTo>
                    <a:lnTo>
                      <a:pt x="336" y="424"/>
                    </a:lnTo>
                    <a:lnTo>
                      <a:pt x="302" y="439"/>
                    </a:lnTo>
                    <a:lnTo>
                      <a:pt x="267" y="448"/>
                    </a:lnTo>
                    <a:lnTo>
                      <a:pt x="227" y="452"/>
                    </a:lnTo>
                    <a:lnTo>
                      <a:pt x="189" y="448"/>
                    </a:lnTo>
                    <a:lnTo>
                      <a:pt x="154" y="439"/>
                    </a:lnTo>
                    <a:lnTo>
                      <a:pt x="119" y="424"/>
                    </a:lnTo>
                    <a:lnTo>
                      <a:pt x="89" y="404"/>
                    </a:lnTo>
                    <a:lnTo>
                      <a:pt x="64" y="381"/>
                    </a:lnTo>
                    <a:lnTo>
                      <a:pt x="42" y="356"/>
                    </a:lnTo>
                    <a:lnTo>
                      <a:pt x="25" y="327"/>
                    </a:lnTo>
                    <a:lnTo>
                      <a:pt x="11" y="295"/>
                    </a:lnTo>
                    <a:lnTo>
                      <a:pt x="4" y="261"/>
                    </a:lnTo>
                    <a:lnTo>
                      <a:pt x="0" y="226"/>
                    </a:lnTo>
                    <a:lnTo>
                      <a:pt x="4" y="189"/>
                    </a:lnTo>
                    <a:lnTo>
                      <a:pt x="13" y="154"/>
                    </a:lnTo>
                    <a:lnTo>
                      <a:pt x="26" y="122"/>
                    </a:lnTo>
                    <a:lnTo>
                      <a:pt x="44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6" y="11"/>
                    </a:lnTo>
                    <a:lnTo>
                      <a:pt x="190" y="2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2" name="Freeform 91"/>
              <p:cNvSpPr>
                <a:spLocks/>
              </p:cNvSpPr>
              <p:nvPr/>
            </p:nvSpPr>
            <p:spPr bwMode="auto">
              <a:xfrm>
                <a:off x="7949494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5 w 811"/>
                  <a:gd name="T5" fmla="*/ 81 h 1416"/>
                  <a:gd name="T6" fmla="*/ 456 w 811"/>
                  <a:gd name="T7" fmla="*/ 87 h 1416"/>
                  <a:gd name="T8" fmla="*/ 577 w 811"/>
                  <a:gd name="T9" fmla="*/ 44 h 1416"/>
                  <a:gd name="T10" fmla="*/ 635 w 811"/>
                  <a:gd name="T11" fmla="*/ 1 h 1416"/>
                  <a:gd name="T12" fmla="*/ 702 w 811"/>
                  <a:gd name="T13" fmla="*/ 29 h 1416"/>
                  <a:gd name="T14" fmla="*/ 768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8 w 811"/>
                  <a:gd name="T21" fmla="*/ 864 h 1416"/>
                  <a:gd name="T22" fmla="*/ 718 w 811"/>
                  <a:gd name="T23" fmla="*/ 885 h 1416"/>
                  <a:gd name="T24" fmla="*/ 696 w 811"/>
                  <a:gd name="T25" fmla="*/ 893 h 1416"/>
                  <a:gd name="T26" fmla="*/ 693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3 w 811"/>
                  <a:gd name="T39" fmla="*/ 1404 h 1416"/>
                  <a:gd name="T40" fmla="*/ 578 w 811"/>
                  <a:gd name="T41" fmla="*/ 1416 h 1416"/>
                  <a:gd name="T42" fmla="*/ 513 w 811"/>
                  <a:gd name="T43" fmla="*/ 1409 h 1416"/>
                  <a:gd name="T44" fmla="*/ 471 w 811"/>
                  <a:gd name="T45" fmla="*/ 1373 h 1416"/>
                  <a:gd name="T46" fmla="*/ 464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7 w 811"/>
                  <a:gd name="T53" fmla="*/ 1410 h 1416"/>
                  <a:gd name="T54" fmla="*/ 245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7 w 811"/>
                  <a:gd name="T61" fmla="*/ 1176 h 1416"/>
                  <a:gd name="T62" fmla="*/ 117 w 811"/>
                  <a:gd name="T63" fmla="*/ 1146 h 1416"/>
                  <a:gd name="T64" fmla="*/ 118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4 w 811"/>
                  <a:gd name="T77" fmla="*/ 813 h 1416"/>
                  <a:gd name="T78" fmla="*/ 4 w 811"/>
                  <a:gd name="T79" fmla="*/ 170 h 1416"/>
                  <a:gd name="T80" fmla="*/ 40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1" y="1"/>
                    </a:lnTo>
                    <a:lnTo>
                      <a:pt x="211" y="20"/>
                    </a:lnTo>
                    <a:lnTo>
                      <a:pt x="233" y="37"/>
                    </a:lnTo>
                    <a:lnTo>
                      <a:pt x="266" y="55"/>
                    </a:lnTo>
                    <a:lnTo>
                      <a:pt x="299" y="70"/>
                    </a:lnTo>
                    <a:lnTo>
                      <a:pt x="335" y="81"/>
                    </a:lnTo>
                    <a:lnTo>
                      <a:pt x="373" y="88"/>
                    </a:lnTo>
                    <a:lnTo>
                      <a:pt x="412" y="90"/>
                    </a:lnTo>
                    <a:lnTo>
                      <a:pt x="456" y="87"/>
                    </a:lnTo>
                    <a:lnTo>
                      <a:pt x="498" y="79"/>
                    </a:lnTo>
                    <a:lnTo>
                      <a:pt x="539" y="65"/>
                    </a:lnTo>
                    <a:lnTo>
                      <a:pt x="577" y="44"/>
                    </a:lnTo>
                    <a:lnTo>
                      <a:pt x="606" y="24"/>
                    </a:lnTo>
                    <a:lnTo>
                      <a:pt x="634" y="1"/>
                    </a:lnTo>
                    <a:lnTo>
                      <a:pt x="635" y="1"/>
                    </a:lnTo>
                    <a:lnTo>
                      <a:pt x="656" y="6"/>
                    </a:lnTo>
                    <a:lnTo>
                      <a:pt x="678" y="16"/>
                    </a:lnTo>
                    <a:lnTo>
                      <a:pt x="702" y="29"/>
                    </a:lnTo>
                    <a:lnTo>
                      <a:pt x="725" y="46"/>
                    </a:lnTo>
                    <a:lnTo>
                      <a:pt x="748" y="67"/>
                    </a:lnTo>
                    <a:lnTo>
                      <a:pt x="768" y="89"/>
                    </a:lnTo>
                    <a:lnTo>
                      <a:pt x="786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6" y="849"/>
                    </a:lnTo>
                    <a:lnTo>
                      <a:pt x="768" y="864"/>
                    </a:lnTo>
                    <a:lnTo>
                      <a:pt x="747" y="876"/>
                    </a:lnTo>
                    <a:lnTo>
                      <a:pt x="722" y="883"/>
                    </a:lnTo>
                    <a:lnTo>
                      <a:pt x="718" y="885"/>
                    </a:lnTo>
                    <a:lnTo>
                      <a:pt x="710" y="887"/>
                    </a:lnTo>
                    <a:lnTo>
                      <a:pt x="703" y="890"/>
                    </a:lnTo>
                    <a:lnTo>
                      <a:pt x="696" y="893"/>
                    </a:lnTo>
                    <a:lnTo>
                      <a:pt x="693" y="894"/>
                    </a:lnTo>
                    <a:lnTo>
                      <a:pt x="693" y="899"/>
                    </a:lnTo>
                    <a:lnTo>
                      <a:pt x="693" y="913"/>
                    </a:lnTo>
                    <a:lnTo>
                      <a:pt x="693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3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3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8" y="1416"/>
                    </a:lnTo>
                    <a:lnTo>
                      <a:pt x="560" y="1416"/>
                    </a:lnTo>
                    <a:lnTo>
                      <a:pt x="535" y="1414"/>
                    </a:lnTo>
                    <a:lnTo>
                      <a:pt x="513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6" y="1355"/>
                    </a:lnTo>
                    <a:lnTo>
                      <a:pt x="464" y="1333"/>
                    </a:lnTo>
                    <a:lnTo>
                      <a:pt x="464" y="1012"/>
                    </a:lnTo>
                    <a:lnTo>
                      <a:pt x="405" y="1012"/>
                    </a:lnTo>
                    <a:lnTo>
                      <a:pt x="405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7" y="1410"/>
                    </a:lnTo>
                    <a:lnTo>
                      <a:pt x="285" y="1415"/>
                    </a:lnTo>
                    <a:lnTo>
                      <a:pt x="262" y="1416"/>
                    </a:lnTo>
                    <a:lnTo>
                      <a:pt x="245" y="1416"/>
                    </a:lnTo>
                    <a:lnTo>
                      <a:pt x="221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6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7" y="1325"/>
                    </a:lnTo>
                    <a:lnTo>
                      <a:pt x="117" y="1176"/>
                    </a:lnTo>
                    <a:lnTo>
                      <a:pt x="117" y="1173"/>
                    </a:lnTo>
                    <a:lnTo>
                      <a:pt x="117" y="1162"/>
                    </a:lnTo>
                    <a:lnTo>
                      <a:pt x="117" y="1146"/>
                    </a:lnTo>
                    <a:lnTo>
                      <a:pt x="117" y="1126"/>
                    </a:lnTo>
                    <a:lnTo>
                      <a:pt x="118" y="1102"/>
                    </a:lnTo>
                    <a:lnTo>
                      <a:pt x="118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8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70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3" y="833"/>
                    </a:lnTo>
                    <a:lnTo>
                      <a:pt x="4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4" y="170"/>
                    </a:lnTo>
                    <a:lnTo>
                      <a:pt x="12" y="145"/>
                    </a:lnTo>
                    <a:lnTo>
                      <a:pt x="24" y="119"/>
                    </a:lnTo>
                    <a:lnTo>
                      <a:pt x="40" y="95"/>
                    </a:lnTo>
                    <a:lnTo>
                      <a:pt x="59" y="72"/>
                    </a:lnTo>
                    <a:lnTo>
                      <a:pt x="80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6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grpSp>
          <p:nvGrpSpPr>
            <p:cNvPr id="22" name="Group 62"/>
            <p:cNvGrpSpPr>
              <a:grpSpLocks noChangeAspect="1"/>
            </p:cNvGrpSpPr>
            <p:nvPr/>
          </p:nvGrpSpPr>
          <p:grpSpPr>
            <a:xfrm>
              <a:off x="4050753" y="2506949"/>
              <a:ext cx="301169" cy="457211"/>
              <a:chOff x="7843130" y="5753019"/>
              <a:chExt cx="260077" cy="394828"/>
            </a:xfrm>
            <a:solidFill>
              <a:srgbClr val="13224F"/>
            </a:solidFill>
          </p:grpSpPr>
          <p:sp>
            <p:nvSpPr>
              <p:cNvPr id="24" name="Freeform 79"/>
              <p:cNvSpPr>
                <a:spLocks noEditPoints="1"/>
              </p:cNvSpPr>
              <p:nvPr/>
            </p:nvSpPr>
            <p:spPr bwMode="auto">
              <a:xfrm>
                <a:off x="7885829" y="5753019"/>
                <a:ext cx="183413" cy="136395"/>
              </a:xfrm>
              <a:custGeom>
                <a:avLst/>
                <a:gdLst>
                  <a:gd name="T0" fmla="*/ 1510 w 1895"/>
                  <a:gd name="T1" fmla="*/ 1069 h 1144"/>
                  <a:gd name="T2" fmla="*/ 462 w 1895"/>
                  <a:gd name="T3" fmla="*/ 856 h 1144"/>
                  <a:gd name="T4" fmla="*/ 879 w 1895"/>
                  <a:gd name="T5" fmla="*/ 856 h 1144"/>
                  <a:gd name="T6" fmla="*/ 671 w 1895"/>
                  <a:gd name="T7" fmla="*/ 463 h 1144"/>
                  <a:gd name="T8" fmla="*/ 620 w 1895"/>
                  <a:gd name="T9" fmla="*/ 590 h 1144"/>
                  <a:gd name="T10" fmla="*/ 531 w 1895"/>
                  <a:gd name="T11" fmla="*/ 694 h 1144"/>
                  <a:gd name="T12" fmla="*/ 416 w 1895"/>
                  <a:gd name="T13" fmla="*/ 774 h 1144"/>
                  <a:gd name="T14" fmla="*/ 288 w 1895"/>
                  <a:gd name="T15" fmla="*/ 823 h 1144"/>
                  <a:gd name="T16" fmla="*/ 195 w 1895"/>
                  <a:gd name="T17" fmla="*/ 882 h 1144"/>
                  <a:gd name="T18" fmla="*/ 939 w 1895"/>
                  <a:gd name="T19" fmla="*/ 796 h 1144"/>
                  <a:gd name="T20" fmla="*/ 1033 w 1895"/>
                  <a:gd name="T21" fmla="*/ 796 h 1144"/>
                  <a:gd name="T22" fmla="*/ 1738 w 1895"/>
                  <a:gd name="T23" fmla="*/ 889 h 1144"/>
                  <a:gd name="T24" fmla="*/ 1721 w 1895"/>
                  <a:gd name="T25" fmla="*/ 781 h 1144"/>
                  <a:gd name="T26" fmla="*/ 1688 w 1895"/>
                  <a:gd name="T27" fmla="*/ 707 h 1144"/>
                  <a:gd name="T28" fmla="*/ 1599 w 1895"/>
                  <a:gd name="T29" fmla="*/ 677 h 1144"/>
                  <a:gd name="T30" fmla="*/ 1409 w 1895"/>
                  <a:gd name="T31" fmla="*/ 660 h 1144"/>
                  <a:gd name="T32" fmla="*/ 1215 w 1895"/>
                  <a:gd name="T33" fmla="*/ 635 h 1144"/>
                  <a:gd name="T34" fmla="*/ 1025 w 1895"/>
                  <a:gd name="T35" fmla="*/ 592 h 1144"/>
                  <a:gd name="T36" fmla="*/ 843 w 1895"/>
                  <a:gd name="T37" fmla="*/ 522 h 1144"/>
                  <a:gd name="T38" fmla="*/ 679 w 1895"/>
                  <a:gd name="T39" fmla="*/ 415 h 1144"/>
                  <a:gd name="T40" fmla="*/ 1099 w 1895"/>
                  <a:gd name="T41" fmla="*/ 9 h 1144"/>
                  <a:gd name="T42" fmla="*/ 1286 w 1895"/>
                  <a:gd name="T43" fmla="*/ 52 h 1144"/>
                  <a:gd name="T44" fmla="*/ 1441 w 1895"/>
                  <a:gd name="T45" fmla="*/ 125 h 1144"/>
                  <a:gd name="T46" fmla="*/ 1569 w 1895"/>
                  <a:gd name="T47" fmla="*/ 225 h 1144"/>
                  <a:gd name="T48" fmla="*/ 1670 w 1895"/>
                  <a:gd name="T49" fmla="*/ 345 h 1144"/>
                  <a:gd name="T50" fmla="*/ 1750 w 1895"/>
                  <a:gd name="T51" fmla="*/ 482 h 1144"/>
                  <a:gd name="T52" fmla="*/ 1809 w 1895"/>
                  <a:gd name="T53" fmla="*/ 627 h 1144"/>
                  <a:gd name="T54" fmla="*/ 1851 w 1895"/>
                  <a:gd name="T55" fmla="*/ 779 h 1144"/>
                  <a:gd name="T56" fmla="*/ 1879 w 1895"/>
                  <a:gd name="T57" fmla="*/ 931 h 1144"/>
                  <a:gd name="T58" fmla="*/ 1895 w 1895"/>
                  <a:gd name="T59" fmla="*/ 1077 h 1144"/>
                  <a:gd name="T60" fmla="*/ 1737 w 1895"/>
                  <a:gd name="T61" fmla="*/ 1021 h 1144"/>
                  <a:gd name="T62" fmla="*/ 1570 w 1895"/>
                  <a:gd name="T63" fmla="*/ 1127 h 1144"/>
                  <a:gd name="T64" fmla="*/ 939 w 1895"/>
                  <a:gd name="T65" fmla="*/ 1039 h 1144"/>
                  <a:gd name="T66" fmla="*/ 402 w 1895"/>
                  <a:gd name="T67" fmla="*/ 1004 h 1144"/>
                  <a:gd name="T68" fmla="*/ 215 w 1895"/>
                  <a:gd name="T69" fmla="*/ 1089 h 1144"/>
                  <a:gd name="T70" fmla="*/ 0 w 1895"/>
                  <a:gd name="T71" fmla="*/ 949 h 1144"/>
                  <a:gd name="T72" fmla="*/ 0 w 1895"/>
                  <a:gd name="T73" fmla="*/ 926 h 1144"/>
                  <a:gd name="T74" fmla="*/ 4 w 1895"/>
                  <a:gd name="T75" fmla="*/ 864 h 1144"/>
                  <a:gd name="T76" fmla="*/ 18 w 1895"/>
                  <a:gd name="T77" fmla="*/ 771 h 1144"/>
                  <a:gd name="T78" fmla="*/ 46 w 1895"/>
                  <a:gd name="T79" fmla="*/ 657 h 1144"/>
                  <a:gd name="T80" fmla="*/ 95 w 1895"/>
                  <a:gd name="T81" fmla="*/ 530 h 1144"/>
                  <a:gd name="T82" fmla="*/ 168 w 1895"/>
                  <a:gd name="T83" fmla="*/ 402 h 1144"/>
                  <a:gd name="T84" fmla="*/ 272 w 1895"/>
                  <a:gd name="T85" fmla="*/ 281 h 1144"/>
                  <a:gd name="T86" fmla="*/ 412 w 1895"/>
                  <a:gd name="T87" fmla="*/ 176 h 1144"/>
                  <a:gd name="T88" fmla="*/ 505 w 1895"/>
                  <a:gd name="T89" fmla="*/ 137 h 1144"/>
                  <a:gd name="T90" fmla="*/ 565 w 1895"/>
                  <a:gd name="T91" fmla="*/ 129 h 1144"/>
                  <a:gd name="T92" fmla="*/ 606 w 1895"/>
                  <a:gd name="T93" fmla="*/ 109 h 1144"/>
                  <a:gd name="T94" fmla="*/ 636 w 1895"/>
                  <a:gd name="T95" fmla="*/ 72 h 1144"/>
                  <a:gd name="T96" fmla="*/ 681 w 1895"/>
                  <a:gd name="T97" fmla="*/ 36 h 1144"/>
                  <a:gd name="T98" fmla="*/ 763 w 1895"/>
                  <a:gd name="T99" fmla="*/ 14 h 1144"/>
                  <a:gd name="T100" fmla="*/ 877 w 1895"/>
                  <a:gd name="T101" fmla="*/ 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95" h="1144">
                    <a:moveTo>
                      <a:pt x="1093" y="856"/>
                    </a:moveTo>
                    <a:lnTo>
                      <a:pt x="1093" y="1069"/>
                    </a:lnTo>
                    <a:lnTo>
                      <a:pt x="1510" y="1069"/>
                    </a:lnTo>
                    <a:lnTo>
                      <a:pt x="1510" y="856"/>
                    </a:lnTo>
                    <a:lnTo>
                      <a:pt x="1093" y="856"/>
                    </a:lnTo>
                    <a:close/>
                    <a:moveTo>
                      <a:pt x="462" y="856"/>
                    </a:moveTo>
                    <a:lnTo>
                      <a:pt x="462" y="1069"/>
                    </a:lnTo>
                    <a:lnTo>
                      <a:pt x="879" y="1069"/>
                    </a:lnTo>
                    <a:lnTo>
                      <a:pt x="879" y="856"/>
                    </a:lnTo>
                    <a:lnTo>
                      <a:pt x="462" y="856"/>
                    </a:lnTo>
                    <a:close/>
                    <a:moveTo>
                      <a:pt x="679" y="415"/>
                    </a:moveTo>
                    <a:lnTo>
                      <a:pt x="671" y="463"/>
                    </a:lnTo>
                    <a:lnTo>
                      <a:pt x="660" y="507"/>
                    </a:lnTo>
                    <a:lnTo>
                      <a:pt x="642" y="550"/>
                    </a:lnTo>
                    <a:lnTo>
                      <a:pt x="620" y="590"/>
                    </a:lnTo>
                    <a:lnTo>
                      <a:pt x="594" y="627"/>
                    </a:lnTo>
                    <a:lnTo>
                      <a:pt x="564" y="662"/>
                    </a:lnTo>
                    <a:lnTo>
                      <a:pt x="531" y="694"/>
                    </a:lnTo>
                    <a:lnTo>
                      <a:pt x="495" y="724"/>
                    </a:lnTo>
                    <a:lnTo>
                      <a:pt x="456" y="751"/>
                    </a:lnTo>
                    <a:lnTo>
                      <a:pt x="416" y="774"/>
                    </a:lnTo>
                    <a:lnTo>
                      <a:pt x="375" y="794"/>
                    </a:lnTo>
                    <a:lnTo>
                      <a:pt x="332" y="811"/>
                    </a:lnTo>
                    <a:lnTo>
                      <a:pt x="288" y="823"/>
                    </a:lnTo>
                    <a:lnTo>
                      <a:pt x="244" y="832"/>
                    </a:lnTo>
                    <a:lnTo>
                      <a:pt x="201" y="837"/>
                    </a:lnTo>
                    <a:lnTo>
                      <a:pt x="195" y="882"/>
                    </a:lnTo>
                    <a:lnTo>
                      <a:pt x="402" y="912"/>
                    </a:lnTo>
                    <a:lnTo>
                      <a:pt x="402" y="796"/>
                    </a:lnTo>
                    <a:lnTo>
                      <a:pt x="939" y="796"/>
                    </a:lnTo>
                    <a:lnTo>
                      <a:pt x="939" y="920"/>
                    </a:lnTo>
                    <a:lnTo>
                      <a:pt x="1033" y="920"/>
                    </a:lnTo>
                    <a:lnTo>
                      <a:pt x="1033" y="796"/>
                    </a:lnTo>
                    <a:lnTo>
                      <a:pt x="1570" y="796"/>
                    </a:lnTo>
                    <a:lnTo>
                      <a:pt x="1570" y="916"/>
                    </a:lnTo>
                    <a:lnTo>
                      <a:pt x="1738" y="889"/>
                    </a:lnTo>
                    <a:lnTo>
                      <a:pt x="1734" y="851"/>
                    </a:lnTo>
                    <a:lnTo>
                      <a:pt x="1728" y="814"/>
                    </a:lnTo>
                    <a:lnTo>
                      <a:pt x="1721" y="781"/>
                    </a:lnTo>
                    <a:lnTo>
                      <a:pt x="1711" y="752"/>
                    </a:lnTo>
                    <a:lnTo>
                      <a:pt x="1701" y="728"/>
                    </a:lnTo>
                    <a:lnTo>
                      <a:pt x="1688" y="707"/>
                    </a:lnTo>
                    <a:lnTo>
                      <a:pt x="1676" y="692"/>
                    </a:lnTo>
                    <a:lnTo>
                      <a:pt x="1661" y="682"/>
                    </a:lnTo>
                    <a:lnTo>
                      <a:pt x="1599" y="677"/>
                    </a:lnTo>
                    <a:lnTo>
                      <a:pt x="1537" y="671"/>
                    </a:lnTo>
                    <a:lnTo>
                      <a:pt x="1473" y="666"/>
                    </a:lnTo>
                    <a:lnTo>
                      <a:pt x="1409" y="660"/>
                    </a:lnTo>
                    <a:lnTo>
                      <a:pt x="1345" y="653"/>
                    </a:lnTo>
                    <a:lnTo>
                      <a:pt x="1280" y="645"/>
                    </a:lnTo>
                    <a:lnTo>
                      <a:pt x="1215" y="635"/>
                    </a:lnTo>
                    <a:lnTo>
                      <a:pt x="1151" y="623"/>
                    </a:lnTo>
                    <a:lnTo>
                      <a:pt x="1087" y="608"/>
                    </a:lnTo>
                    <a:lnTo>
                      <a:pt x="1025" y="592"/>
                    </a:lnTo>
                    <a:lnTo>
                      <a:pt x="963" y="572"/>
                    </a:lnTo>
                    <a:lnTo>
                      <a:pt x="902" y="549"/>
                    </a:lnTo>
                    <a:lnTo>
                      <a:pt x="843" y="522"/>
                    </a:lnTo>
                    <a:lnTo>
                      <a:pt x="785" y="491"/>
                    </a:lnTo>
                    <a:lnTo>
                      <a:pt x="731" y="456"/>
                    </a:lnTo>
                    <a:lnTo>
                      <a:pt x="679" y="415"/>
                    </a:lnTo>
                    <a:close/>
                    <a:moveTo>
                      <a:pt x="956" y="0"/>
                    </a:moveTo>
                    <a:lnTo>
                      <a:pt x="1030" y="2"/>
                    </a:lnTo>
                    <a:lnTo>
                      <a:pt x="1099" y="9"/>
                    </a:lnTo>
                    <a:lnTo>
                      <a:pt x="1165" y="19"/>
                    </a:lnTo>
                    <a:lnTo>
                      <a:pt x="1227" y="33"/>
                    </a:lnTo>
                    <a:lnTo>
                      <a:pt x="1286" y="52"/>
                    </a:lnTo>
                    <a:lnTo>
                      <a:pt x="1340" y="73"/>
                    </a:lnTo>
                    <a:lnTo>
                      <a:pt x="1392" y="97"/>
                    </a:lnTo>
                    <a:lnTo>
                      <a:pt x="1441" y="125"/>
                    </a:lnTo>
                    <a:lnTo>
                      <a:pt x="1486" y="155"/>
                    </a:lnTo>
                    <a:lnTo>
                      <a:pt x="1529" y="189"/>
                    </a:lnTo>
                    <a:lnTo>
                      <a:pt x="1569" y="225"/>
                    </a:lnTo>
                    <a:lnTo>
                      <a:pt x="1605" y="262"/>
                    </a:lnTo>
                    <a:lnTo>
                      <a:pt x="1639" y="303"/>
                    </a:lnTo>
                    <a:lnTo>
                      <a:pt x="1670" y="345"/>
                    </a:lnTo>
                    <a:lnTo>
                      <a:pt x="1699" y="389"/>
                    </a:lnTo>
                    <a:lnTo>
                      <a:pt x="1726" y="434"/>
                    </a:lnTo>
                    <a:lnTo>
                      <a:pt x="1750" y="482"/>
                    </a:lnTo>
                    <a:lnTo>
                      <a:pt x="1771" y="529"/>
                    </a:lnTo>
                    <a:lnTo>
                      <a:pt x="1791" y="578"/>
                    </a:lnTo>
                    <a:lnTo>
                      <a:pt x="1809" y="627"/>
                    </a:lnTo>
                    <a:lnTo>
                      <a:pt x="1824" y="678"/>
                    </a:lnTo>
                    <a:lnTo>
                      <a:pt x="1839" y="729"/>
                    </a:lnTo>
                    <a:lnTo>
                      <a:pt x="1851" y="779"/>
                    </a:lnTo>
                    <a:lnTo>
                      <a:pt x="1862" y="830"/>
                    </a:lnTo>
                    <a:lnTo>
                      <a:pt x="1872" y="881"/>
                    </a:lnTo>
                    <a:lnTo>
                      <a:pt x="1879" y="931"/>
                    </a:lnTo>
                    <a:lnTo>
                      <a:pt x="1885" y="981"/>
                    </a:lnTo>
                    <a:lnTo>
                      <a:pt x="1890" y="1030"/>
                    </a:lnTo>
                    <a:lnTo>
                      <a:pt x="1895" y="1077"/>
                    </a:lnTo>
                    <a:lnTo>
                      <a:pt x="1725" y="1110"/>
                    </a:lnTo>
                    <a:lnTo>
                      <a:pt x="1732" y="1066"/>
                    </a:lnTo>
                    <a:lnTo>
                      <a:pt x="1737" y="1021"/>
                    </a:lnTo>
                    <a:lnTo>
                      <a:pt x="1741" y="980"/>
                    </a:lnTo>
                    <a:lnTo>
                      <a:pt x="1570" y="1006"/>
                    </a:lnTo>
                    <a:lnTo>
                      <a:pt x="1570" y="1127"/>
                    </a:lnTo>
                    <a:lnTo>
                      <a:pt x="1033" y="1127"/>
                    </a:lnTo>
                    <a:lnTo>
                      <a:pt x="1033" y="1039"/>
                    </a:lnTo>
                    <a:lnTo>
                      <a:pt x="939" y="1039"/>
                    </a:lnTo>
                    <a:lnTo>
                      <a:pt x="939" y="1127"/>
                    </a:lnTo>
                    <a:lnTo>
                      <a:pt x="402" y="1127"/>
                    </a:lnTo>
                    <a:lnTo>
                      <a:pt x="402" y="1004"/>
                    </a:lnTo>
                    <a:lnTo>
                      <a:pt x="197" y="973"/>
                    </a:lnTo>
                    <a:lnTo>
                      <a:pt x="205" y="1032"/>
                    </a:lnTo>
                    <a:lnTo>
                      <a:pt x="215" y="1089"/>
                    </a:lnTo>
                    <a:lnTo>
                      <a:pt x="230" y="1144"/>
                    </a:lnTo>
                    <a:lnTo>
                      <a:pt x="10" y="1106"/>
                    </a:lnTo>
                    <a:lnTo>
                      <a:pt x="0" y="949"/>
                    </a:lnTo>
                    <a:lnTo>
                      <a:pt x="0" y="947"/>
                    </a:lnTo>
                    <a:lnTo>
                      <a:pt x="0" y="939"/>
                    </a:lnTo>
                    <a:lnTo>
                      <a:pt x="0" y="926"/>
                    </a:lnTo>
                    <a:lnTo>
                      <a:pt x="1" y="909"/>
                    </a:lnTo>
                    <a:lnTo>
                      <a:pt x="2" y="888"/>
                    </a:lnTo>
                    <a:lnTo>
                      <a:pt x="4" y="864"/>
                    </a:lnTo>
                    <a:lnTo>
                      <a:pt x="8" y="836"/>
                    </a:lnTo>
                    <a:lnTo>
                      <a:pt x="12" y="804"/>
                    </a:lnTo>
                    <a:lnTo>
                      <a:pt x="18" y="771"/>
                    </a:lnTo>
                    <a:lnTo>
                      <a:pt x="25" y="734"/>
                    </a:lnTo>
                    <a:lnTo>
                      <a:pt x="35" y="696"/>
                    </a:lnTo>
                    <a:lnTo>
                      <a:pt x="46" y="657"/>
                    </a:lnTo>
                    <a:lnTo>
                      <a:pt x="60" y="615"/>
                    </a:lnTo>
                    <a:lnTo>
                      <a:pt x="76" y="573"/>
                    </a:lnTo>
                    <a:lnTo>
                      <a:pt x="95" y="530"/>
                    </a:lnTo>
                    <a:lnTo>
                      <a:pt x="116" y="488"/>
                    </a:lnTo>
                    <a:lnTo>
                      <a:pt x="140" y="445"/>
                    </a:lnTo>
                    <a:lnTo>
                      <a:pt x="168" y="402"/>
                    </a:lnTo>
                    <a:lnTo>
                      <a:pt x="198" y="360"/>
                    </a:lnTo>
                    <a:lnTo>
                      <a:pt x="233" y="320"/>
                    </a:lnTo>
                    <a:lnTo>
                      <a:pt x="272" y="281"/>
                    </a:lnTo>
                    <a:lnTo>
                      <a:pt x="315" y="244"/>
                    </a:lnTo>
                    <a:lnTo>
                      <a:pt x="361" y="209"/>
                    </a:lnTo>
                    <a:lnTo>
                      <a:pt x="412" y="176"/>
                    </a:lnTo>
                    <a:lnTo>
                      <a:pt x="468" y="147"/>
                    </a:lnTo>
                    <a:lnTo>
                      <a:pt x="485" y="141"/>
                    </a:lnTo>
                    <a:lnTo>
                      <a:pt x="505" y="137"/>
                    </a:lnTo>
                    <a:lnTo>
                      <a:pt x="524" y="134"/>
                    </a:lnTo>
                    <a:lnTo>
                      <a:pt x="545" y="132"/>
                    </a:lnTo>
                    <a:lnTo>
                      <a:pt x="565" y="129"/>
                    </a:lnTo>
                    <a:lnTo>
                      <a:pt x="584" y="125"/>
                    </a:lnTo>
                    <a:lnTo>
                      <a:pt x="596" y="119"/>
                    </a:lnTo>
                    <a:lnTo>
                      <a:pt x="606" y="109"/>
                    </a:lnTo>
                    <a:lnTo>
                      <a:pt x="616" y="98"/>
                    </a:lnTo>
                    <a:lnTo>
                      <a:pt x="625" y="85"/>
                    </a:lnTo>
                    <a:lnTo>
                      <a:pt x="636" y="72"/>
                    </a:lnTo>
                    <a:lnTo>
                      <a:pt x="648" y="58"/>
                    </a:lnTo>
                    <a:lnTo>
                      <a:pt x="663" y="46"/>
                    </a:lnTo>
                    <a:lnTo>
                      <a:pt x="681" y="36"/>
                    </a:lnTo>
                    <a:lnTo>
                      <a:pt x="703" y="28"/>
                    </a:lnTo>
                    <a:lnTo>
                      <a:pt x="731" y="20"/>
                    </a:lnTo>
                    <a:lnTo>
                      <a:pt x="763" y="14"/>
                    </a:lnTo>
                    <a:lnTo>
                      <a:pt x="799" y="9"/>
                    </a:lnTo>
                    <a:lnTo>
                      <a:pt x="837" y="6"/>
                    </a:lnTo>
                    <a:lnTo>
                      <a:pt x="877" y="2"/>
                    </a:lnTo>
                    <a:lnTo>
                      <a:pt x="917" y="0"/>
                    </a:lnTo>
                    <a:lnTo>
                      <a:pt x="9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5" name="Freeform 80"/>
              <p:cNvSpPr>
                <a:spLocks noEditPoints="1"/>
              </p:cNvSpPr>
              <p:nvPr/>
            </p:nvSpPr>
            <p:spPr bwMode="auto">
              <a:xfrm>
                <a:off x="7843130" y="5887022"/>
                <a:ext cx="260077" cy="260825"/>
              </a:xfrm>
              <a:custGeom>
                <a:avLst/>
                <a:gdLst>
                  <a:gd name="T0" fmla="*/ 1412 w 2685"/>
                  <a:gd name="T1" fmla="*/ 298 h 2179"/>
                  <a:gd name="T2" fmla="*/ 2463 w 2685"/>
                  <a:gd name="T3" fmla="*/ 1891 h 2179"/>
                  <a:gd name="T4" fmla="*/ 2454 w 2685"/>
                  <a:gd name="T5" fmla="*/ 1376 h 2179"/>
                  <a:gd name="T6" fmla="*/ 2410 w 2685"/>
                  <a:gd name="T7" fmla="*/ 1373 h 2179"/>
                  <a:gd name="T8" fmla="*/ 2344 w 2685"/>
                  <a:gd name="T9" fmla="*/ 1348 h 2179"/>
                  <a:gd name="T10" fmla="*/ 2287 w 2685"/>
                  <a:gd name="T11" fmla="*/ 1299 h 2179"/>
                  <a:gd name="T12" fmla="*/ 2244 w 2685"/>
                  <a:gd name="T13" fmla="*/ 1233 h 2179"/>
                  <a:gd name="T14" fmla="*/ 2215 w 2685"/>
                  <a:gd name="T15" fmla="*/ 1153 h 2179"/>
                  <a:gd name="T16" fmla="*/ 2206 w 2685"/>
                  <a:gd name="T17" fmla="*/ 1062 h 2179"/>
                  <a:gd name="T18" fmla="*/ 2215 w 2685"/>
                  <a:gd name="T19" fmla="*/ 972 h 2179"/>
                  <a:gd name="T20" fmla="*/ 2244 w 2685"/>
                  <a:gd name="T21" fmla="*/ 892 h 2179"/>
                  <a:gd name="T22" fmla="*/ 2287 w 2685"/>
                  <a:gd name="T23" fmla="*/ 825 h 2179"/>
                  <a:gd name="T24" fmla="*/ 2344 w 2685"/>
                  <a:gd name="T25" fmla="*/ 778 h 2179"/>
                  <a:gd name="T26" fmla="*/ 2410 w 2685"/>
                  <a:gd name="T27" fmla="*/ 752 h 2179"/>
                  <a:gd name="T28" fmla="*/ 2454 w 2685"/>
                  <a:gd name="T29" fmla="*/ 749 h 2179"/>
                  <a:gd name="T30" fmla="*/ 2463 w 2685"/>
                  <a:gd name="T31" fmla="*/ 130 h 2179"/>
                  <a:gd name="T32" fmla="*/ 252 w 2685"/>
                  <a:gd name="T33" fmla="*/ 750 h 2179"/>
                  <a:gd name="T34" fmla="*/ 318 w 2685"/>
                  <a:gd name="T35" fmla="*/ 767 h 2179"/>
                  <a:gd name="T36" fmla="*/ 375 w 2685"/>
                  <a:gd name="T37" fmla="*/ 806 h 2179"/>
                  <a:gd name="T38" fmla="*/ 424 w 2685"/>
                  <a:gd name="T39" fmla="*/ 862 h 2179"/>
                  <a:gd name="T40" fmla="*/ 458 w 2685"/>
                  <a:gd name="T41" fmla="*/ 933 h 2179"/>
                  <a:gd name="T42" fmla="*/ 476 w 2685"/>
                  <a:gd name="T43" fmla="*/ 1017 h 2179"/>
                  <a:gd name="T44" fmla="*/ 476 w 2685"/>
                  <a:gd name="T45" fmla="*/ 1108 h 2179"/>
                  <a:gd name="T46" fmla="*/ 458 w 2685"/>
                  <a:gd name="T47" fmla="*/ 1191 h 2179"/>
                  <a:gd name="T48" fmla="*/ 424 w 2685"/>
                  <a:gd name="T49" fmla="*/ 1263 h 2179"/>
                  <a:gd name="T50" fmla="*/ 375 w 2685"/>
                  <a:gd name="T51" fmla="*/ 1320 h 2179"/>
                  <a:gd name="T52" fmla="*/ 318 w 2685"/>
                  <a:gd name="T53" fmla="*/ 1358 h 2179"/>
                  <a:gd name="T54" fmla="*/ 252 w 2685"/>
                  <a:gd name="T55" fmla="*/ 1375 h 2179"/>
                  <a:gd name="T56" fmla="*/ 1302 w 2685"/>
                  <a:gd name="T57" fmla="*/ 2059 h 2179"/>
                  <a:gd name="T58" fmla="*/ 252 w 2685"/>
                  <a:gd name="T59" fmla="*/ 130 h 2179"/>
                  <a:gd name="T60" fmla="*/ 1357 w 2685"/>
                  <a:gd name="T61" fmla="*/ 194 h 2179"/>
                  <a:gd name="T62" fmla="*/ 2574 w 2685"/>
                  <a:gd name="T63" fmla="*/ 797 h 2179"/>
                  <a:gd name="T64" fmla="*/ 2624 w 2685"/>
                  <a:gd name="T65" fmla="*/ 855 h 2179"/>
                  <a:gd name="T66" fmla="*/ 2662 w 2685"/>
                  <a:gd name="T67" fmla="*/ 929 h 2179"/>
                  <a:gd name="T68" fmla="*/ 2683 w 2685"/>
                  <a:gd name="T69" fmla="*/ 1015 h 2179"/>
                  <a:gd name="T70" fmla="*/ 2683 w 2685"/>
                  <a:gd name="T71" fmla="*/ 1110 h 2179"/>
                  <a:gd name="T72" fmla="*/ 2662 w 2685"/>
                  <a:gd name="T73" fmla="*/ 1196 h 2179"/>
                  <a:gd name="T74" fmla="*/ 2624 w 2685"/>
                  <a:gd name="T75" fmla="*/ 1270 h 2179"/>
                  <a:gd name="T76" fmla="*/ 2574 w 2685"/>
                  <a:gd name="T77" fmla="*/ 1328 h 2179"/>
                  <a:gd name="T78" fmla="*/ 1357 w 2685"/>
                  <a:gd name="T79" fmla="*/ 2179 h 2179"/>
                  <a:gd name="T80" fmla="*/ 140 w 2685"/>
                  <a:gd name="T81" fmla="*/ 1349 h 2179"/>
                  <a:gd name="T82" fmla="*/ 84 w 2685"/>
                  <a:gd name="T83" fmla="*/ 1300 h 2179"/>
                  <a:gd name="T84" fmla="*/ 39 w 2685"/>
                  <a:gd name="T85" fmla="*/ 1234 h 2179"/>
                  <a:gd name="T86" fmla="*/ 10 w 2685"/>
                  <a:gd name="T87" fmla="*/ 1154 h 2179"/>
                  <a:gd name="T88" fmla="*/ 0 w 2685"/>
                  <a:gd name="T89" fmla="*/ 1062 h 2179"/>
                  <a:gd name="T90" fmla="*/ 10 w 2685"/>
                  <a:gd name="T91" fmla="*/ 971 h 2179"/>
                  <a:gd name="T92" fmla="*/ 39 w 2685"/>
                  <a:gd name="T93" fmla="*/ 890 h 2179"/>
                  <a:gd name="T94" fmla="*/ 84 w 2685"/>
                  <a:gd name="T95" fmla="*/ 824 h 2179"/>
                  <a:gd name="T96" fmla="*/ 140 w 2685"/>
                  <a:gd name="T97" fmla="*/ 776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85" h="2179">
                    <a:moveTo>
                      <a:pt x="2463" y="130"/>
                    </a:moveTo>
                    <a:lnTo>
                      <a:pt x="1412" y="298"/>
                    </a:lnTo>
                    <a:lnTo>
                      <a:pt x="1412" y="2059"/>
                    </a:lnTo>
                    <a:lnTo>
                      <a:pt x="2463" y="1891"/>
                    </a:lnTo>
                    <a:lnTo>
                      <a:pt x="2463" y="1374"/>
                    </a:lnTo>
                    <a:lnTo>
                      <a:pt x="2454" y="1376"/>
                    </a:lnTo>
                    <a:lnTo>
                      <a:pt x="2445" y="1376"/>
                    </a:lnTo>
                    <a:lnTo>
                      <a:pt x="2410" y="1373"/>
                    </a:lnTo>
                    <a:lnTo>
                      <a:pt x="2376" y="1363"/>
                    </a:lnTo>
                    <a:lnTo>
                      <a:pt x="2344" y="1348"/>
                    </a:lnTo>
                    <a:lnTo>
                      <a:pt x="2315" y="1326"/>
                    </a:lnTo>
                    <a:lnTo>
                      <a:pt x="2287" y="1299"/>
                    </a:lnTo>
                    <a:lnTo>
                      <a:pt x="2264" y="1268"/>
                    </a:lnTo>
                    <a:lnTo>
                      <a:pt x="2244" y="1233"/>
                    </a:lnTo>
                    <a:lnTo>
                      <a:pt x="2228" y="1195"/>
                    </a:lnTo>
                    <a:lnTo>
                      <a:pt x="2215" y="1153"/>
                    </a:lnTo>
                    <a:lnTo>
                      <a:pt x="2208" y="1109"/>
                    </a:lnTo>
                    <a:lnTo>
                      <a:pt x="2206" y="1062"/>
                    </a:lnTo>
                    <a:lnTo>
                      <a:pt x="2208" y="1016"/>
                    </a:lnTo>
                    <a:lnTo>
                      <a:pt x="2215" y="972"/>
                    </a:lnTo>
                    <a:lnTo>
                      <a:pt x="2228" y="930"/>
                    </a:lnTo>
                    <a:lnTo>
                      <a:pt x="2244" y="892"/>
                    </a:lnTo>
                    <a:lnTo>
                      <a:pt x="2264" y="857"/>
                    </a:lnTo>
                    <a:lnTo>
                      <a:pt x="2287" y="825"/>
                    </a:lnTo>
                    <a:lnTo>
                      <a:pt x="2315" y="799"/>
                    </a:lnTo>
                    <a:lnTo>
                      <a:pt x="2344" y="778"/>
                    </a:lnTo>
                    <a:lnTo>
                      <a:pt x="2376" y="762"/>
                    </a:lnTo>
                    <a:lnTo>
                      <a:pt x="2410" y="752"/>
                    </a:lnTo>
                    <a:lnTo>
                      <a:pt x="2445" y="749"/>
                    </a:lnTo>
                    <a:lnTo>
                      <a:pt x="2454" y="749"/>
                    </a:lnTo>
                    <a:lnTo>
                      <a:pt x="2463" y="751"/>
                    </a:lnTo>
                    <a:lnTo>
                      <a:pt x="2463" y="130"/>
                    </a:lnTo>
                    <a:close/>
                    <a:moveTo>
                      <a:pt x="252" y="130"/>
                    </a:moveTo>
                    <a:lnTo>
                      <a:pt x="252" y="750"/>
                    </a:lnTo>
                    <a:lnTo>
                      <a:pt x="285" y="755"/>
                    </a:lnTo>
                    <a:lnTo>
                      <a:pt x="318" y="767"/>
                    </a:lnTo>
                    <a:lnTo>
                      <a:pt x="348" y="784"/>
                    </a:lnTo>
                    <a:lnTo>
                      <a:pt x="375" y="806"/>
                    </a:lnTo>
                    <a:lnTo>
                      <a:pt x="400" y="832"/>
                    </a:lnTo>
                    <a:lnTo>
                      <a:pt x="424" y="862"/>
                    </a:lnTo>
                    <a:lnTo>
                      <a:pt x="442" y="897"/>
                    </a:lnTo>
                    <a:lnTo>
                      <a:pt x="458" y="933"/>
                    </a:lnTo>
                    <a:lnTo>
                      <a:pt x="469" y="974"/>
                    </a:lnTo>
                    <a:lnTo>
                      <a:pt x="476" y="1017"/>
                    </a:lnTo>
                    <a:lnTo>
                      <a:pt x="479" y="1062"/>
                    </a:lnTo>
                    <a:lnTo>
                      <a:pt x="476" y="1108"/>
                    </a:lnTo>
                    <a:lnTo>
                      <a:pt x="469" y="1151"/>
                    </a:lnTo>
                    <a:lnTo>
                      <a:pt x="458" y="1191"/>
                    </a:lnTo>
                    <a:lnTo>
                      <a:pt x="442" y="1229"/>
                    </a:lnTo>
                    <a:lnTo>
                      <a:pt x="424" y="1263"/>
                    </a:lnTo>
                    <a:lnTo>
                      <a:pt x="400" y="1293"/>
                    </a:lnTo>
                    <a:lnTo>
                      <a:pt x="375" y="1320"/>
                    </a:lnTo>
                    <a:lnTo>
                      <a:pt x="348" y="1341"/>
                    </a:lnTo>
                    <a:lnTo>
                      <a:pt x="318" y="1358"/>
                    </a:lnTo>
                    <a:lnTo>
                      <a:pt x="285" y="1370"/>
                    </a:lnTo>
                    <a:lnTo>
                      <a:pt x="252" y="1375"/>
                    </a:lnTo>
                    <a:lnTo>
                      <a:pt x="252" y="1891"/>
                    </a:lnTo>
                    <a:lnTo>
                      <a:pt x="1302" y="2059"/>
                    </a:lnTo>
                    <a:lnTo>
                      <a:pt x="1302" y="298"/>
                    </a:lnTo>
                    <a:lnTo>
                      <a:pt x="252" y="130"/>
                    </a:lnTo>
                    <a:close/>
                    <a:moveTo>
                      <a:pt x="140" y="0"/>
                    </a:moveTo>
                    <a:lnTo>
                      <a:pt x="1357" y="194"/>
                    </a:lnTo>
                    <a:lnTo>
                      <a:pt x="2574" y="0"/>
                    </a:lnTo>
                    <a:lnTo>
                      <a:pt x="2574" y="797"/>
                    </a:lnTo>
                    <a:lnTo>
                      <a:pt x="2600" y="824"/>
                    </a:lnTo>
                    <a:lnTo>
                      <a:pt x="2624" y="855"/>
                    </a:lnTo>
                    <a:lnTo>
                      <a:pt x="2645" y="890"/>
                    </a:lnTo>
                    <a:lnTo>
                      <a:pt x="2662" y="929"/>
                    </a:lnTo>
                    <a:lnTo>
                      <a:pt x="2674" y="971"/>
                    </a:lnTo>
                    <a:lnTo>
                      <a:pt x="2683" y="1015"/>
                    </a:lnTo>
                    <a:lnTo>
                      <a:pt x="2685" y="1062"/>
                    </a:lnTo>
                    <a:lnTo>
                      <a:pt x="2683" y="1110"/>
                    </a:lnTo>
                    <a:lnTo>
                      <a:pt x="2674" y="1154"/>
                    </a:lnTo>
                    <a:lnTo>
                      <a:pt x="2662" y="1196"/>
                    </a:lnTo>
                    <a:lnTo>
                      <a:pt x="2645" y="1234"/>
                    </a:lnTo>
                    <a:lnTo>
                      <a:pt x="2624" y="1270"/>
                    </a:lnTo>
                    <a:lnTo>
                      <a:pt x="2600" y="1300"/>
                    </a:lnTo>
                    <a:lnTo>
                      <a:pt x="2574" y="1328"/>
                    </a:lnTo>
                    <a:lnTo>
                      <a:pt x="2574" y="1985"/>
                    </a:lnTo>
                    <a:lnTo>
                      <a:pt x="1357" y="2179"/>
                    </a:lnTo>
                    <a:lnTo>
                      <a:pt x="140" y="1985"/>
                    </a:lnTo>
                    <a:lnTo>
                      <a:pt x="140" y="1349"/>
                    </a:lnTo>
                    <a:lnTo>
                      <a:pt x="111" y="1327"/>
                    </a:lnTo>
                    <a:lnTo>
                      <a:pt x="84" y="1300"/>
                    </a:lnTo>
                    <a:lnTo>
                      <a:pt x="60" y="1270"/>
                    </a:lnTo>
                    <a:lnTo>
                      <a:pt x="39" y="1234"/>
                    </a:lnTo>
                    <a:lnTo>
                      <a:pt x="22" y="1196"/>
                    </a:lnTo>
                    <a:lnTo>
                      <a:pt x="10" y="1154"/>
                    </a:lnTo>
                    <a:lnTo>
                      <a:pt x="2" y="1110"/>
                    </a:lnTo>
                    <a:lnTo>
                      <a:pt x="0" y="1062"/>
                    </a:lnTo>
                    <a:lnTo>
                      <a:pt x="2" y="1015"/>
                    </a:lnTo>
                    <a:lnTo>
                      <a:pt x="10" y="971"/>
                    </a:lnTo>
                    <a:lnTo>
                      <a:pt x="22" y="929"/>
                    </a:lnTo>
                    <a:lnTo>
                      <a:pt x="39" y="890"/>
                    </a:lnTo>
                    <a:lnTo>
                      <a:pt x="60" y="855"/>
                    </a:lnTo>
                    <a:lnTo>
                      <a:pt x="84" y="824"/>
                    </a:lnTo>
                    <a:lnTo>
                      <a:pt x="111" y="798"/>
                    </a:lnTo>
                    <a:lnTo>
                      <a:pt x="140" y="776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pic>
          <p:nvPicPr>
            <p:cNvPr id="23" name="Picture 7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3876" y="1691231"/>
              <a:ext cx="666757" cy="388049"/>
            </a:xfrm>
            <a:prstGeom prst="rect">
              <a:avLst/>
            </a:prstGeom>
          </p:spPr>
        </p:pic>
      </p:grpSp>
      <p:pic>
        <p:nvPicPr>
          <p:cNvPr id="39" name="Picture 86"/>
          <p:cNvPicPr>
            <a:picLocks noChangeAspect="1"/>
          </p:cNvPicPr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3612145" y="1599714"/>
            <a:ext cx="2147996" cy="1923580"/>
          </a:xfrm>
          <a:prstGeom prst="rect">
            <a:avLst/>
          </a:prstGeom>
        </p:spPr>
      </p:pic>
      <p:sp>
        <p:nvSpPr>
          <p:cNvPr id="2" name="橢圓 1"/>
          <p:cNvSpPr/>
          <p:nvPr/>
        </p:nvSpPr>
        <p:spPr>
          <a:xfrm>
            <a:off x="3414343" y="1275682"/>
            <a:ext cx="2561828" cy="2576623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02" tIns="34289" rIns="68502" bIns="34289" rtlCol="0" anchor="ctr"/>
          <a:lstStyle/>
          <a:p>
            <a:pPr algn="ctr" defTabSz="684916">
              <a:defRPr/>
            </a:pPr>
            <a:r>
              <a:rPr lang="en-US" sz="4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GMTSS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xmlns="" id="{E6906562-C7B4-4871-9B3C-365765785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75734" y="990025"/>
            <a:ext cx="3852230" cy="1872183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xmlns="" id="{5F608695-3965-44CA-A017-A2BC032F61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054243" y="1061294"/>
            <a:ext cx="3672619" cy="15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86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 noChangeAspect="1"/>
          </p:cNvGrpSpPr>
          <p:nvPr/>
        </p:nvGrpSpPr>
        <p:grpSpPr>
          <a:xfrm>
            <a:off x="2173410" y="55356"/>
            <a:ext cx="5052203" cy="5052202"/>
            <a:chOff x="271904" y="1379806"/>
            <a:chExt cx="4785470" cy="4785470"/>
          </a:xfrm>
        </p:grpSpPr>
        <p:pic>
          <p:nvPicPr>
            <p:cNvPr id="5" name="Picture 43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04" y="1379806"/>
              <a:ext cx="4785470" cy="4785470"/>
            </a:xfrm>
            <a:prstGeom prst="rect">
              <a:avLst/>
            </a:prstGeom>
          </p:spPr>
        </p:pic>
        <p:grpSp>
          <p:nvGrpSpPr>
            <p:cNvPr id="6" name="Group 44"/>
            <p:cNvGrpSpPr>
              <a:grpSpLocks noChangeAspect="1"/>
            </p:cNvGrpSpPr>
            <p:nvPr/>
          </p:nvGrpSpPr>
          <p:grpSpPr>
            <a:xfrm>
              <a:off x="4182267" y="3721981"/>
              <a:ext cx="558134" cy="457211"/>
              <a:chOff x="4522432" y="2285367"/>
              <a:chExt cx="269965" cy="221149"/>
            </a:xfrm>
            <a:solidFill>
              <a:srgbClr val="13224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4522432" y="2439501"/>
                <a:ext cx="269965" cy="67015"/>
              </a:xfrm>
              <a:custGeom>
                <a:avLst/>
                <a:gdLst>
                  <a:gd name="T0" fmla="*/ 2986 w 3280"/>
                  <a:gd name="T1" fmla="*/ 28 h 662"/>
                  <a:gd name="T2" fmla="*/ 3145 w 3280"/>
                  <a:gd name="T3" fmla="*/ 76 h 662"/>
                  <a:gd name="T4" fmla="*/ 3243 w 3280"/>
                  <a:gd name="T5" fmla="*/ 125 h 662"/>
                  <a:gd name="T6" fmla="*/ 3280 w 3280"/>
                  <a:gd name="T7" fmla="*/ 176 h 662"/>
                  <a:gd name="T8" fmla="*/ 3256 w 3280"/>
                  <a:gd name="T9" fmla="*/ 227 h 662"/>
                  <a:gd name="T10" fmla="*/ 3173 w 3280"/>
                  <a:gd name="T11" fmla="*/ 276 h 662"/>
                  <a:gd name="T12" fmla="*/ 3030 w 3280"/>
                  <a:gd name="T13" fmla="*/ 323 h 662"/>
                  <a:gd name="T14" fmla="*/ 2828 w 3280"/>
                  <a:gd name="T15" fmla="*/ 365 h 662"/>
                  <a:gd name="T16" fmla="*/ 2690 w 3280"/>
                  <a:gd name="T17" fmla="*/ 438 h 662"/>
                  <a:gd name="T18" fmla="*/ 2559 w 3280"/>
                  <a:gd name="T19" fmla="*/ 514 h 662"/>
                  <a:gd name="T20" fmla="*/ 2388 w 3280"/>
                  <a:gd name="T21" fmla="*/ 575 h 662"/>
                  <a:gd name="T22" fmla="*/ 2185 w 3280"/>
                  <a:gd name="T23" fmla="*/ 619 h 662"/>
                  <a:gd name="T24" fmla="*/ 1958 w 3280"/>
                  <a:gd name="T25" fmla="*/ 648 h 662"/>
                  <a:gd name="T26" fmla="*/ 1721 w 3280"/>
                  <a:gd name="T27" fmla="*/ 661 h 662"/>
                  <a:gd name="T28" fmla="*/ 1479 w 3280"/>
                  <a:gd name="T29" fmla="*/ 659 h 662"/>
                  <a:gd name="T30" fmla="*/ 1244 w 3280"/>
                  <a:gd name="T31" fmla="*/ 640 h 662"/>
                  <a:gd name="T32" fmla="*/ 1025 w 3280"/>
                  <a:gd name="T33" fmla="*/ 606 h 662"/>
                  <a:gd name="T34" fmla="*/ 831 w 3280"/>
                  <a:gd name="T35" fmla="*/ 556 h 662"/>
                  <a:gd name="T36" fmla="*/ 672 w 3280"/>
                  <a:gd name="T37" fmla="*/ 490 h 662"/>
                  <a:gd name="T38" fmla="*/ 558 w 3280"/>
                  <a:gd name="T39" fmla="*/ 409 h 662"/>
                  <a:gd name="T40" fmla="*/ 404 w 3280"/>
                  <a:gd name="T41" fmla="*/ 357 h 662"/>
                  <a:gd name="T42" fmla="*/ 242 w 3280"/>
                  <a:gd name="T43" fmla="*/ 320 h 662"/>
                  <a:gd name="T44" fmla="*/ 117 w 3280"/>
                  <a:gd name="T45" fmla="*/ 279 h 662"/>
                  <a:gd name="T46" fmla="*/ 35 w 3280"/>
                  <a:gd name="T47" fmla="*/ 235 h 662"/>
                  <a:gd name="T48" fmla="*/ 0 w 3280"/>
                  <a:gd name="T49" fmla="*/ 188 h 662"/>
                  <a:gd name="T50" fmla="*/ 17 w 3280"/>
                  <a:gd name="T51" fmla="*/ 140 h 662"/>
                  <a:gd name="T52" fmla="*/ 93 w 3280"/>
                  <a:gd name="T53" fmla="*/ 92 h 662"/>
                  <a:gd name="T54" fmla="*/ 231 w 3280"/>
                  <a:gd name="T55" fmla="*/ 45 h 662"/>
                  <a:gd name="T56" fmla="*/ 380 w 3280"/>
                  <a:gd name="T57" fmla="*/ 97 h 662"/>
                  <a:gd name="T58" fmla="*/ 543 w 3280"/>
                  <a:gd name="T59" fmla="*/ 175 h 662"/>
                  <a:gd name="T60" fmla="*/ 729 w 3280"/>
                  <a:gd name="T61" fmla="*/ 226 h 662"/>
                  <a:gd name="T62" fmla="*/ 934 w 3280"/>
                  <a:gd name="T63" fmla="*/ 258 h 662"/>
                  <a:gd name="T64" fmla="*/ 1152 w 3280"/>
                  <a:gd name="T65" fmla="*/ 274 h 662"/>
                  <a:gd name="T66" fmla="*/ 1375 w 3280"/>
                  <a:gd name="T67" fmla="*/ 279 h 662"/>
                  <a:gd name="T68" fmla="*/ 1596 w 3280"/>
                  <a:gd name="T69" fmla="*/ 278 h 662"/>
                  <a:gd name="T70" fmla="*/ 1810 w 3280"/>
                  <a:gd name="T71" fmla="*/ 276 h 662"/>
                  <a:gd name="T72" fmla="*/ 1995 w 3280"/>
                  <a:gd name="T73" fmla="*/ 277 h 662"/>
                  <a:gd name="T74" fmla="*/ 2152 w 3280"/>
                  <a:gd name="T75" fmla="*/ 278 h 662"/>
                  <a:gd name="T76" fmla="*/ 2308 w 3280"/>
                  <a:gd name="T77" fmla="*/ 271 h 662"/>
                  <a:gd name="T78" fmla="*/ 2458 w 3280"/>
                  <a:gd name="T79" fmla="*/ 252 h 662"/>
                  <a:gd name="T80" fmla="*/ 2596 w 3280"/>
                  <a:gd name="T81" fmla="*/ 211 h 662"/>
                  <a:gd name="T82" fmla="*/ 2718 w 3280"/>
                  <a:gd name="T83" fmla="*/ 143 h 662"/>
                  <a:gd name="T84" fmla="*/ 2817 w 3280"/>
                  <a:gd name="T85" fmla="*/ 43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80" h="662">
                    <a:moveTo>
                      <a:pt x="2844" y="0"/>
                    </a:moveTo>
                    <a:lnTo>
                      <a:pt x="2918" y="14"/>
                    </a:lnTo>
                    <a:lnTo>
                      <a:pt x="2986" y="28"/>
                    </a:lnTo>
                    <a:lnTo>
                      <a:pt x="3046" y="44"/>
                    </a:lnTo>
                    <a:lnTo>
                      <a:pt x="3099" y="59"/>
                    </a:lnTo>
                    <a:lnTo>
                      <a:pt x="3145" y="76"/>
                    </a:lnTo>
                    <a:lnTo>
                      <a:pt x="3184" y="91"/>
                    </a:lnTo>
                    <a:lnTo>
                      <a:pt x="3217" y="108"/>
                    </a:lnTo>
                    <a:lnTo>
                      <a:pt x="3243" y="125"/>
                    </a:lnTo>
                    <a:lnTo>
                      <a:pt x="3262" y="142"/>
                    </a:lnTo>
                    <a:lnTo>
                      <a:pt x="3274" y="158"/>
                    </a:lnTo>
                    <a:lnTo>
                      <a:pt x="3280" y="176"/>
                    </a:lnTo>
                    <a:lnTo>
                      <a:pt x="3278" y="193"/>
                    </a:lnTo>
                    <a:lnTo>
                      <a:pt x="3271" y="210"/>
                    </a:lnTo>
                    <a:lnTo>
                      <a:pt x="3256" y="227"/>
                    </a:lnTo>
                    <a:lnTo>
                      <a:pt x="3235" y="243"/>
                    </a:lnTo>
                    <a:lnTo>
                      <a:pt x="3207" y="261"/>
                    </a:lnTo>
                    <a:lnTo>
                      <a:pt x="3173" y="276"/>
                    </a:lnTo>
                    <a:lnTo>
                      <a:pt x="3131" y="292"/>
                    </a:lnTo>
                    <a:lnTo>
                      <a:pt x="3085" y="308"/>
                    </a:lnTo>
                    <a:lnTo>
                      <a:pt x="3030" y="323"/>
                    </a:lnTo>
                    <a:lnTo>
                      <a:pt x="2969" y="338"/>
                    </a:lnTo>
                    <a:lnTo>
                      <a:pt x="2902" y="352"/>
                    </a:lnTo>
                    <a:lnTo>
                      <a:pt x="2828" y="365"/>
                    </a:lnTo>
                    <a:lnTo>
                      <a:pt x="2749" y="378"/>
                    </a:lnTo>
                    <a:lnTo>
                      <a:pt x="2722" y="409"/>
                    </a:lnTo>
                    <a:lnTo>
                      <a:pt x="2690" y="438"/>
                    </a:lnTo>
                    <a:lnTo>
                      <a:pt x="2651" y="465"/>
                    </a:lnTo>
                    <a:lnTo>
                      <a:pt x="2608" y="490"/>
                    </a:lnTo>
                    <a:lnTo>
                      <a:pt x="2559" y="514"/>
                    </a:lnTo>
                    <a:lnTo>
                      <a:pt x="2506" y="536"/>
                    </a:lnTo>
                    <a:lnTo>
                      <a:pt x="2449" y="557"/>
                    </a:lnTo>
                    <a:lnTo>
                      <a:pt x="2388" y="575"/>
                    </a:lnTo>
                    <a:lnTo>
                      <a:pt x="2323" y="591"/>
                    </a:lnTo>
                    <a:lnTo>
                      <a:pt x="2255" y="606"/>
                    </a:lnTo>
                    <a:lnTo>
                      <a:pt x="2185" y="619"/>
                    </a:lnTo>
                    <a:lnTo>
                      <a:pt x="2111" y="630"/>
                    </a:lnTo>
                    <a:lnTo>
                      <a:pt x="2036" y="640"/>
                    </a:lnTo>
                    <a:lnTo>
                      <a:pt x="1958" y="648"/>
                    </a:lnTo>
                    <a:lnTo>
                      <a:pt x="1880" y="654"/>
                    </a:lnTo>
                    <a:lnTo>
                      <a:pt x="1800" y="659"/>
                    </a:lnTo>
                    <a:lnTo>
                      <a:pt x="1721" y="661"/>
                    </a:lnTo>
                    <a:lnTo>
                      <a:pt x="1640" y="662"/>
                    </a:lnTo>
                    <a:lnTo>
                      <a:pt x="1560" y="661"/>
                    </a:lnTo>
                    <a:lnTo>
                      <a:pt x="1479" y="659"/>
                    </a:lnTo>
                    <a:lnTo>
                      <a:pt x="1399" y="654"/>
                    </a:lnTo>
                    <a:lnTo>
                      <a:pt x="1321" y="648"/>
                    </a:lnTo>
                    <a:lnTo>
                      <a:pt x="1244" y="640"/>
                    </a:lnTo>
                    <a:lnTo>
                      <a:pt x="1169" y="630"/>
                    </a:lnTo>
                    <a:lnTo>
                      <a:pt x="1096" y="619"/>
                    </a:lnTo>
                    <a:lnTo>
                      <a:pt x="1025" y="606"/>
                    </a:lnTo>
                    <a:lnTo>
                      <a:pt x="957" y="591"/>
                    </a:lnTo>
                    <a:lnTo>
                      <a:pt x="893" y="574"/>
                    </a:lnTo>
                    <a:lnTo>
                      <a:pt x="831" y="556"/>
                    </a:lnTo>
                    <a:lnTo>
                      <a:pt x="774" y="536"/>
                    </a:lnTo>
                    <a:lnTo>
                      <a:pt x="720" y="514"/>
                    </a:lnTo>
                    <a:lnTo>
                      <a:pt x="672" y="490"/>
                    </a:lnTo>
                    <a:lnTo>
                      <a:pt x="628" y="464"/>
                    </a:lnTo>
                    <a:lnTo>
                      <a:pt x="591" y="438"/>
                    </a:lnTo>
                    <a:lnTo>
                      <a:pt x="558" y="409"/>
                    </a:lnTo>
                    <a:lnTo>
                      <a:pt x="531" y="378"/>
                    </a:lnTo>
                    <a:lnTo>
                      <a:pt x="466" y="368"/>
                    </a:lnTo>
                    <a:lnTo>
                      <a:pt x="404" y="357"/>
                    </a:lnTo>
                    <a:lnTo>
                      <a:pt x="347" y="346"/>
                    </a:lnTo>
                    <a:lnTo>
                      <a:pt x="292" y="333"/>
                    </a:lnTo>
                    <a:lnTo>
                      <a:pt x="242" y="320"/>
                    </a:lnTo>
                    <a:lnTo>
                      <a:pt x="196" y="307"/>
                    </a:lnTo>
                    <a:lnTo>
                      <a:pt x="154" y="294"/>
                    </a:lnTo>
                    <a:lnTo>
                      <a:pt x="117" y="279"/>
                    </a:lnTo>
                    <a:lnTo>
                      <a:pt x="85" y="265"/>
                    </a:lnTo>
                    <a:lnTo>
                      <a:pt x="57" y="249"/>
                    </a:lnTo>
                    <a:lnTo>
                      <a:pt x="35" y="235"/>
                    </a:lnTo>
                    <a:lnTo>
                      <a:pt x="17" y="220"/>
                    </a:lnTo>
                    <a:lnTo>
                      <a:pt x="6" y="203"/>
                    </a:lnTo>
                    <a:lnTo>
                      <a:pt x="0" y="188"/>
                    </a:lnTo>
                    <a:lnTo>
                      <a:pt x="0" y="172"/>
                    </a:lnTo>
                    <a:lnTo>
                      <a:pt x="5" y="156"/>
                    </a:lnTo>
                    <a:lnTo>
                      <a:pt x="17" y="140"/>
                    </a:lnTo>
                    <a:lnTo>
                      <a:pt x="36" y="124"/>
                    </a:lnTo>
                    <a:lnTo>
                      <a:pt x="61" y="108"/>
                    </a:lnTo>
                    <a:lnTo>
                      <a:pt x="93" y="92"/>
                    </a:lnTo>
                    <a:lnTo>
                      <a:pt x="132" y="77"/>
                    </a:lnTo>
                    <a:lnTo>
                      <a:pt x="178" y="60"/>
                    </a:lnTo>
                    <a:lnTo>
                      <a:pt x="231" y="45"/>
                    </a:lnTo>
                    <a:lnTo>
                      <a:pt x="291" y="29"/>
                    </a:lnTo>
                    <a:lnTo>
                      <a:pt x="334" y="65"/>
                    </a:lnTo>
                    <a:lnTo>
                      <a:pt x="380" y="97"/>
                    </a:lnTo>
                    <a:lnTo>
                      <a:pt x="431" y="126"/>
                    </a:lnTo>
                    <a:lnTo>
                      <a:pt x="486" y="151"/>
                    </a:lnTo>
                    <a:lnTo>
                      <a:pt x="543" y="175"/>
                    </a:lnTo>
                    <a:lnTo>
                      <a:pt x="602" y="194"/>
                    </a:lnTo>
                    <a:lnTo>
                      <a:pt x="664" y="212"/>
                    </a:lnTo>
                    <a:lnTo>
                      <a:pt x="729" y="226"/>
                    </a:lnTo>
                    <a:lnTo>
                      <a:pt x="796" y="238"/>
                    </a:lnTo>
                    <a:lnTo>
                      <a:pt x="864" y="249"/>
                    </a:lnTo>
                    <a:lnTo>
                      <a:pt x="934" y="258"/>
                    </a:lnTo>
                    <a:lnTo>
                      <a:pt x="1006" y="265"/>
                    </a:lnTo>
                    <a:lnTo>
                      <a:pt x="1078" y="270"/>
                    </a:lnTo>
                    <a:lnTo>
                      <a:pt x="1152" y="274"/>
                    </a:lnTo>
                    <a:lnTo>
                      <a:pt x="1226" y="276"/>
                    </a:lnTo>
                    <a:lnTo>
                      <a:pt x="1301" y="278"/>
                    </a:lnTo>
                    <a:lnTo>
                      <a:pt x="1375" y="279"/>
                    </a:lnTo>
                    <a:lnTo>
                      <a:pt x="1448" y="279"/>
                    </a:lnTo>
                    <a:lnTo>
                      <a:pt x="1523" y="278"/>
                    </a:lnTo>
                    <a:lnTo>
                      <a:pt x="1596" y="278"/>
                    </a:lnTo>
                    <a:lnTo>
                      <a:pt x="1669" y="277"/>
                    </a:lnTo>
                    <a:lnTo>
                      <a:pt x="1739" y="276"/>
                    </a:lnTo>
                    <a:lnTo>
                      <a:pt x="1810" y="276"/>
                    </a:lnTo>
                    <a:lnTo>
                      <a:pt x="1878" y="276"/>
                    </a:lnTo>
                    <a:lnTo>
                      <a:pt x="1944" y="276"/>
                    </a:lnTo>
                    <a:lnTo>
                      <a:pt x="1995" y="277"/>
                    </a:lnTo>
                    <a:lnTo>
                      <a:pt x="2047" y="278"/>
                    </a:lnTo>
                    <a:lnTo>
                      <a:pt x="2099" y="278"/>
                    </a:lnTo>
                    <a:lnTo>
                      <a:pt x="2152" y="278"/>
                    </a:lnTo>
                    <a:lnTo>
                      <a:pt x="2204" y="277"/>
                    </a:lnTo>
                    <a:lnTo>
                      <a:pt x="2256" y="275"/>
                    </a:lnTo>
                    <a:lnTo>
                      <a:pt x="2308" y="271"/>
                    </a:lnTo>
                    <a:lnTo>
                      <a:pt x="2359" y="267"/>
                    </a:lnTo>
                    <a:lnTo>
                      <a:pt x="2409" y="260"/>
                    </a:lnTo>
                    <a:lnTo>
                      <a:pt x="2458" y="252"/>
                    </a:lnTo>
                    <a:lnTo>
                      <a:pt x="2505" y="240"/>
                    </a:lnTo>
                    <a:lnTo>
                      <a:pt x="2552" y="227"/>
                    </a:lnTo>
                    <a:lnTo>
                      <a:pt x="2596" y="211"/>
                    </a:lnTo>
                    <a:lnTo>
                      <a:pt x="2639" y="192"/>
                    </a:lnTo>
                    <a:lnTo>
                      <a:pt x="2680" y="170"/>
                    </a:lnTo>
                    <a:lnTo>
                      <a:pt x="2718" y="143"/>
                    </a:lnTo>
                    <a:lnTo>
                      <a:pt x="2754" y="114"/>
                    </a:lnTo>
                    <a:lnTo>
                      <a:pt x="2787" y="81"/>
                    </a:lnTo>
                    <a:lnTo>
                      <a:pt x="2817" y="43"/>
                    </a:lnTo>
                    <a:lnTo>
                      <a:pt x="2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4545080" y="2302121"/>
                <a:ext cx="206550" cy="150783"/>
              </a:xfrm>
              <a:custGeom>
                <a:avLst/>
                <a:gdLst>
                  <a:gd name="T0" fmla="*/ 1659 w 2512"/>
                  <a:gd name="T1" fmla="*/ 10 h 1490"/>
                  <a:gd name="T2" fmla="*/ 1864 w 2512"/>
                  <a:gd name="T3" fmla="*/ 63 h 1490"/>
                  <a:gd name="T4" fmla="*/ 2050 w 2512"/>
                  <a:gd name="T5" fmla="*/ 156 h 1490"/>
                  <a:gd name="T6" fmla="*/ 1840 w 2512"/>
                  <a:gd name="T7" fmla="*/ 229 h 1490"/>
                  <a:gd name="T8" fmla="*/ 1674 w 2512"/>
                  <a:gd name="T9" fmla="*/ 321 h 1490"/>
                  <a:gd name="T10" fmla="*/ 1549 w 2512"/>
                  <a:gd name="T11" fmla="*/ 429 h 1490"/>
                  <a:gd name="T12" fmla="*/ 1461 w 2512"/>
                  <a:gd name="T13" fmla="*/ 547 h 1490"/>
                  <a:gd name="T14" fmla="*/ 1409 w 2512"/>
                  <a:gd name="T15" fmla="*/ 671 h 1490"/>
                  <a:gd name="T16" fmla="*/ 1390 w 2512"/>
                  <a:gd name="T17" fmla="*/ 798 h 1490"/>
                  <a:gd name="T18" fmla="*/ 1400 w 2512"/>
                  <a:gd name="T19" fmla="*/ 922 h 1490"/>
                  <a:gd name="T20" fmla="*/ 1438 w 2512"/>
                  <a:gd name="T21" fmla="*/ 1039 h 1490"/>
                  <a:gd name="T22" fmla="*/ 1500 w 2512"/>
                  <a:gd name="T23" fmla="*/ 1144 h 1490"/>
                  <a:gd name="T24" fmla="*/ 1583 w 2512"/>
                  <a:gd name="T25" fmla="*/ 1234 h 1490"/>
                  <a:gd name="T26" fmla="*/ 1686 w 2512"/>
                  <a:gd name="T27" fmla="*/ 1304 h 1490"/>
                  <a:gd name="T28" fmla="*/ 1806 w 2512"/>
                  <a:gd name="T29" fmla="*/ 1349 h 1490"/>
                  <a:gd name="T30" fmla="*/ 1938 w 2512"/>
                  <a:gd name="T31" fmla="*/ 1365 h 1490"/>
                  <a:gd name="T32" fmla="*/ 2093 w 2512"/>
                  <a:gd name="T33" fmla="*/ 1344 h 1490"/>
                  <a:gd name="T34" fmla="*/ 2225 w 2512"/>
                  <a:gd name="T35" fmla="*/ 1284 h 1490"/>
                  <a:gd name="T36" fmla="*/ 2336 w 2512"/>
                  <a:gd name="T37" fmla="*/ 1191 h 1490"/>
                  <a:gd name="T38" fmla="*/ 2429 w 2512"/>
                  <a:gd name="T39" fmla="*/ 1071 h 1490"/>
                  <a:gd name="T40" fmla="*/ 2509 w 2512"/>
                  <a:gd name="T41" fmla="*/ 929 h 1490"/>
                  <a:gd name="T42" fmla="*/ 2507 w 2512"/>
                  <a:gd name="T43" fmla="*/ 1094 h 1490"/>
                  <a:gd name="T44" fmla="*/ 2479 w 2512"/>
                  <a:gd name="T45" fmla="*/ 1223 h 1490"/>
                  <a:gd name="T46" fmla="*/ 2426 w 2512"/>
                  <a:gd name="T47" fmla="*/ 1321 h 1490"/>
                  <a:gd name="T48" fmla="*/ 2351 w 2512"/>
                  <a:gd name="T49" fmla="*/ 1392 h 1490"/>
                  <a:gd name="T50" fmla="*/ 2256 w 2512"/>
                  <a:gd name="T51" fmla="*/ 1440 h 1490"/>
                  <a:gd name="T52" fmla="*/ 2143 w 2512"/>
                  <a:gd name="T53" fmla="*/ 1469 h 1490"/>
                  <a:gd name="T54" fmla="*/ 2016 w 2512"/>
                  <a:gd name="T55" fmla="*/ 1485 h 1490"/>
                  <a:gd name="T56" fmla="*/ 1875 w 2512"/>
                  <a:gd name="T57" fmla="*/ 1490 h 1490"/>
                  <a:gd name="T58" fmla="*/ 1725 w 2512"/>
                  <a:gd name="T59" fmla="*/ 1490 h 1490"/>
                  <a:gd name="T60" fmla="*/ 1567 w 2512"/>
                  <a:gd name="T61" fmla="*/ 1488 h 1490"/>
                  <a:gd name="T62" fmla="*/ 1415 w 2512"/>
                  <a:gd name="T63" fmla="*/ 1488 h 1490"/>
                  <a:gd name="T64" fmla="*/ 1256 w 2512"/>
                  <a:gd name="T65" fmla="*/ 1490 h 1490"/>
                  <a:gd name="T66" fmla="*/ 1087 w 2512"/>
                  <a:gd name="T67" fmla="*/ 1490 h 1490"/>
                  <a:gd name="T68" fmla="*/ 914 w 2512"/>
                  <a:gd name="T69" fmla="*/ 1486 h 1490"/>
                  <a:gd name="T70" fmla="*/ 742 w 2512"/>
                  <a:gd name="T71" fmla="*/ 1476 h 1490"/>
                  <a:gd name="T72" fmla="*/ 577 w 2512"/>
                  <a:gd name="T73" fmla="*/ 1456 h 1490"/>
                  <a:gd name="T74" fmla="*/ 422 w 2512"/>
                  <a:gd name="T75" fmla="*/ 1425 h 1490"/>
                  <a:gd name="T76" fmla="*/ 284 w 2512"/>
                  <a:gd name="T77" fmla="*/ 1379 h 1490"/>
                  <a:gd name="T78" fmla="*/ 168 w 2512"/>
                  <a:gd name="T79" fmla="*/ 1317 h 1490"/>
                  <a:gd name="T80" fmla="*/ 78 w 2512"/>
                  <a:gd name="T81" fmla="*/ 1235 h 1490"/>
                  <a:gd name="T82" fmla="*/ 21 w 2512"/>
                  <a:gd name="T83" fmla="*/ 1131 h 1490"/>
                  <a:gd name="T84" fmla="*/ 0 w 2512"/>
                  <a:gd name="T85" fmla="*/ 1002 h 1490"/>
                  <a:gd name="T86" fmla="*/ 32 w 2512"/>
                  <a:gd name="T87" fmla="*/ 828 h 1490"/>
                  <a:gd name="T88" fmla="*/ 120 w 2512"/>
                  <a:gd name="T89" fmla="*/ 664 h 1490"/>
                  <a:gd name="T90" fmla="*/ 252 w 2512"/>
                  <a:gd name="T91" fmla="*/ 511 h 1490"/>
                  <a:gd name="T92" fmla="*/ 422 w 2512"/>
                  <a:gd name="T93" fmla="*/ 375 h 1490"/>
                  <a:gd name="T94" fmla="*/ 617 w 2512"/>
                  <a:gd name="T95" fmla="*/ 256 h 1490"/>
                  <a:gd name="T96" fmla="*/ 828 w 2512"/>
                  <a:gd name="T97" fmla="*/ 155 h 1490"/>
                  <a:gd name="T98" fmla="*/ 1044 w 2512"/>
                  <a:gd name="T99" fmla="*/ 78 h 1490"/>
                  <a:gd name="T100" fmla="*/ 1256 w 2512"/>
                  <a:gd name="T101" fmla="*/ 26 h 1490"/>
                  <a:gd name="T102" fmla="*/ 1453 w 2512"/>
                  <a:gd name="T103" fmla="*/ 2 h 1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12" h="1490">
                    <a:moveTo>
                      <a:pt x="1513" y="0"/>
                    </a:moveTo>
                    <a:lnTo>
                      <a:pt x="1586" y="3"/>
                    </a:lnTo>
                    <a:lnTo>
                      <a:pt x="1659" y="10"/>
                    </a:lnTo>
                    <a:lnTo>
                      <a:pt x="1729" y="23"/>
                    </a:lnTo>
                    <a:lnTo>
                      <a:pt x="1798" y="41"/>
                    </a:lnTo>
                    <a:lnTo>
                      <a:pt x="1864" y="63"/>
                    </a:lnTo>
                    <a:lnTo>
                      <a:pt x="1928" y="90"/>
                    </a:lnTo>
                    <a:lnTo>
                      <a:pt x="1990" y="121"/>
                    </a:lnTo>
                    <a:lnTo>
                      <a:pt x="2050" y="156"/>
                    </a:lnTo>
                    <a:lnTo>
                      <a:pt x="1975" y="179"/>
                    </a:lnTo>
                    <a:lnTo>
                      <a:pt x="1905" y="202"/>
                    </a:lnTo>
                    <a:lnTo>
                      <a:pt x="1840" y="229"/>
                    </a:lnTo>
                    <a:lnTo>
                      <a:pt x="1780" y="258"/>
                    </a:lnTo>
                    <a:lnTo>
                      <a:pt x="1724" y="288"/>
                    </a:lnTo>
                    <a:lnTo>
                      <a:pt x="1674" y="321"/>
                    </a:lnTo>
                    <a:lnTo>
                      <a:pt x="1627" y="356"/>
                    </a:lnTo>
                    <a:lnTo>
                      <a:pt x="1585" y="392"/>
                    </a:lnTo>
                    <a:lnTo>
                      <a:pt x="1549" y="429"/>
                    </a:lnTo>
                    <a:lnTo>
                      <a:pt x="1515" y="467"/>
                    </a:lnTo>
                    <a:lnTo>
                      <a:pt x="1486" y="506"/>
                    </a:lnTo>
                    <a:lnTo>
                      <a:pt x="1461" y="547"/>
                    </a:lnTo>
                    <a:lnTo>
                      <a:pt x="1440" y="588"/>
                    </a:lnTo>
                    <a:lnTo>
                      <a:pt x="1422" y="629"/>
                    </a:lnTo>
                    <a:lnTo>
                      <a:pt x="1409" y="671"/>
                    </a:lnTo>
                    <a:lnTo>
                      <a:pt x="1399" y="714"/>
                    </a:lnTo>
                    <a:lnTo>
                      <a:pt x="1393" y="756"/>
                    </a:lnTo>
                    <a:lnTo>
                      <a:pt x="1390" y="798"/>
                    </a:lnTo>
                    <a:lnTo>
                      <a:pt x="1390" y="840"/>
                    </a:lnTo>
                    <a:lnTo>
                      <a:pt x="1394" y="881"/>
                    </a:lnTo>
                    <a:lnTo>
                      <a:pt x="1400" y="922"/>
                    </a:lnTo>
                    <a:lnTo>
                      <a:pt x="1410" y="962"/>
                    </a:lnTo>
                    <a:lnTo>
                      <a:pt x="1422" y="1001"/>
                    </a:lnTo>
                    <a:lnTo>
                      <a:pt x="1438" y="1039"/>
                    </a:lnTo>
                    <a:lnTo>
                      <a:pt x="1456" y="1075"/>
                    </a:lnTo>
                    <a:lnTo>
                      <a:pt x="1476" y="1110"/>
                    </a:lnTo>
                    <a:lnTo>
                      <a:pt x="1500" y="1144"/>
                    </a:lnTo>
                    <a:lnTo>
                      <a:pt x="1525" y="1177"/>
                    </a:lnTo>
                    <a:lnTo>
                      <a:pt x="1554" y="1206"/>
                    </a:lnTo>
                    <a:lnTo>
                      <a:pt x="1583" y="1234"/>
                    </a:lnTo>
                    <a:lnTo>
                      <a:pt x="1616" y="1260"/>
                    </a:lnTo>
                    <a:lnTo>
                      <a:pt x="1651" y="1283"/>
                    </a:lnTo>
                    <a:lnTo>
                      <a:pt x="1686" y="1304"/>
                    </a:lnTo>
                    <a:lnTo>
                      <a:pt x="1724" y="1322"/>
                    </a:lnTo>
                    <a:lnTo>
                      <a:pt x="1764" y="1336"/>
                    </a:lnTo>
                    <a:lnTo>
                      <a:pt x="1806" y="1349"/>
                    </a:lnTo>
                    <a:lnTo>
                      <a:pt x="1849" y="1358"/>
                    </a:lnTo>
                    <a:lnTo>
                      <a:pt x="1892" y="1363"/>
                    </a:lnTo>
                    <a:lnTo>
                      <a:pt x="1938" y="1365"/>
                    </a:lnTo>
                    <a:lnTo>
                      <a:pt x="1992" y="1362"/>
                    </a:lnTo>
                    <a:lnTo>
                      <a:pt x="2044" y="1355"/>
                    </a:lnTo>
                    <a:lnTo>
                      <a:pt x="2093" y="1344"/>
                    </a:lnTo>
                    <a:lnTo>
                      <a:pt x="2140" y="1328"/>
                    </a:lnTo>
                    <a:lnTo>
                      <a:pt x="2184" y="1308"/>
                    </a:lnTo>
                    <a:lnTo>
                      <a:pt x="2225" y="1284"/>
                    </a:lnTo>
                    <a:lnTo>
                      <a:pt x="2265" y="1257"/>
                    </a:lnTo>
                    <a:lnTo>
                      <a:pt x="2301" y="1226"/>
                    </a:lnTo>
                    <a:lnTo>
                      <a:pt x="2336" y="1191"/>
                    </a:lnTo>
                    <a:lnTo>
                      <a:pt x="2369" y="1154"/>
                    </a:lnTo>
                    <a:lnTo>
                      <a:pt x="2400" y="1114"/>
                    </a:lnTo>
                    <a:lnTo>
                      <a:pt x="2429" y="1071"/>
                    </a:lnTo>
                    <a:lnTo>
                      <a:pt x="2458" y="1026"/>
                    </a:lnTo>
                    <a:lnTo>
                      <a:pt x="2484" y="979"/>
                    </a:lnTo>
                    <a:lnTo>
                      <a:pt x="2509" y="929"/>
                    </a:lnTo>
                    <a:lnTo>
                      <a:pt x="2512" y="988"/>
                    </a:lnTo>
                    <a:lnTo>
                      <a:pt x="2512" y="1044"/>
                    </a:lnTo>
                    <a:lnTo>
                      <a:pt x="2507" y="1094"/>
                    </a:lnTo>
                    <a:lnTo>
                      <a:pt x="2501" y="1141"/>
                    </a:lnTo>
                    <a:lnTo>
                      <a:pt x="2491" y="1184"/>
                    </a:lnTo>
                    <a:lnTo>
                      <a:pt x="2479" y="1223"/>
                    </a:lnTo>
                    <a:lnTo>
                      <a:pt x="2465" y="1259"/>
                    </a:lnTo>
                    <a:lnTo>
                      <a:pt x="2446" y="1291"/>
                    </a:lnTo>
                    <a:lnTo>
                      <a:pt x="2426" y="1321"/>
                    </a:lnTo>
                    <a:lnTo>
                      <a:pt x="2403" y="1348"/>
                    </a:lnTo>
                    <a:lnTo>
                      <a:pt x="2378" y="1371"/>
                    </a:lnTo>
                    <a:lnTo>
                      <a:pt x="2351" y="1392"/>
                    </a:lnTo>
                    <a:lnTo>
                      <a:pt x="2321" y="1410"/>
                    </a:lnTo>
                    <a:lnTo>
                      <a:pt x="2289" y="1425"/>
                    </a:lnTo>
                    <a:lnTo>
                      <a:pt x="2256" y="1440"/>
                    </a:lnTo>
                    <a:lnTo>
                      <a:pt x="2220" y="1451"/>
                    </a:lnTo>
                    <a:lnTo>
                      <a:pt x="2182" y="1461"/>
                    </a:lnTo>
                    <a:lnTo>
                      <a:pt x="2143" y="1469"/>
                    </a:lnTo>
                    <a:lnTo>
                      <a:pt x="2103" y="1476"/>
                    </a:lnTo>
                    <a:lnTo>
                      <a:pt x="2060" y="1481"/>
                    </a:lnTo>
                    <a:lnTo>
                      <a:pt x="2016" y="1485"/>
                    </a:lnTo>
                    <a:lnTo>
                      <a:pt x="1970" y="1487"/>
                    </a:lnTo>
                    <a:lnTo>
                      <a:pt x="1923" y="1489"/>
                    </a:lnTo>
                    <a:lnTo>
                      <a:pt x="1875" y="1490"/>
                    </a:lnTo>
                    <a:lnTo>
                      <a:pt x="1826" y="1490"/>
                    </a:lnTo>
                    <a:lnTo>
                      <a:pt x="1776" y="1490"/>
                    </a:lnTo>
                    <a:lnTo>
                      <a:pt x="1725" y="1490"/>
                    </a:lnTo>
                    <a:lnTo>
                      <a:pt x="1673" y="1489"/>
                    </a:lnTo>
                    <a:lnTo>
                      <a:pt x="1620" y="1488"/>
                    </a:lnTo>
                    <a:lnTo>
                      <a:pt x="1567" y="1488"/>
                    </a:lnTo>
                    <a:lnTo>
                      <a:pt x="1513" y="1488"/>
                    </a:lnTo>
                    <a:lnTo>
                      <a:pt x="1465" y="1488"/>
                    </a:lnTo>
                    <a:lnTo>
                      <a:pt x="1415" y="1488"/>
                    </a:lnTo>
                    <a:lnTo>
                      <a:pt x="1363" y="1489"/>
                    </a:lnTo>
                    <a:lnTo>
                      <a:pt x="1310" y="1489"/>
                    </a:lnTo>
                    <a:lnTo>
                      <a:pt x="1256" y="1490"/>
                    </a:lnTo>
                    <a:lnTo>
                      <a:pt x="1200" y="1490"/>
                    </a:lnTo>
                    <a:lnTo>
                      <a:pt x="1144" y="1490"/>
                    </a:lnTo>
                    <a:lnTo>
                      <a:pt x="1087" y="1490"/>
                    </a:lnTo>
                    <a:lnTo>
                      <a:pt x="1030" y="1489"/>
                    </a:lnTo>
                    <a:lnTo>
                      <a:pt x="972" y="1488"/>
                    </a:lnTo>
                    <a:lnTo>
                      <a:pt x="914" y="1486"/>
                    </a:lnTo>
                    <a:lnTo>
                      <a:pt x="856" y="1484"/>
                    </a:lnTo>
                    <a:lnTo>
                      <a:pt x="799" y="1480"/>
                    </a:lnTo>
                    <a:lnTo>
                      <a:pt x="742" y="1476"/>
                    </a:lnTo>
                    <a:lnTo>
                      <a:pt x="686" y="1470"/>
                    </a:lnTo>
                    <a:lnTo>
                      <a:pt x="631" y="1464"/>
                    </a:lnTo>
                    <a:lnTo>
                      <a:pt x="577" y="1456"/>
                    </a:lnTo>
                    <a:lnTo>
                      <a:pt x="524" y="1447"/>
                    </a:lnTo>
                    <a:lnTo>
                      <a:pt x="472" y="1437"/>
                    </a:lnTo>
                    <a:lnTo>
                      <a:pt x="422" y="1425"/>
                    </a:lnTo>
                    <a:lnTo>
                      <a:pt x="374" y="1411"/>
                    </a:lnTo>
                    <a:lnTo>
                      <a:pt x="328" y="1397"/>
                    </a:lnTo>
                    <a:lnTo>
                      <a:pt x="284" y="1379"/>
                    </a:lnTo>
                    <a:lnTo>
                      <a:pt x="242" y="1361"/>
                    </a:lnTo>
                    <a:lnTo>
                      <a:pt x="203" y="1339"/>
                    </a:lnTo>
                    <a:lnTo>
                      <a:pt x="168" y="1317"/>
                    </a:lnTo>
                    <a:lnTo>
                      <a:pt x="135" y="1292"/>
                    </a:lnTo>
                    <a:lnTo>
                      <a:pt x="104" y="1265"/>
                    </a:lnTo>
                    <a:lnTo>
                      <a:pt x="78" y="1235"/>
                    </a:lnTo>
                    <a:lnTo>
                      <a:pt x="55" y="1202"/>
                    </a:lnTo>
                    <a:lnTo>
                      <a:pt x="36" y="1167"/>
                    </a:lnTo>
                    <a:lnTo>
                      <a:pt x="21" y="1131"/>
                    </a:lnTo>
                    <a:lnTo>
                      <a:pt x="10" y="1091"/>
                    </a:lnTo>
                    <a:lnTo>
                      <a:pt x="2" y="1048"/>
                    </a:lnTo>
                    <a:lnTo>
                      <a:pt x="0" y="1002"/>
                    </a:lnTo>
                    <a:lnTo>
                      <a:pt x="3" y="942"/>
                    </a:lnTo>
                    <a:lnTo>
                      <a:pt x="15" y="885"/>
                    </a:lnTo>
                    <a:lnTo>
                      <a:pt x="32" y="828"/>
                    </a:lnTo>
                    <a:lnTo>
                      <a:pt x="55" y="771"/>
                    </a:lnTo>
                    <a:lnTo>
                      <a:pt x="84" y="717"/>
                    </a:lnTo>
                    <a:lnTo>
                      <a:pt x="120" y="664"/>
                    </a:lnTo>
                    <a:lnTo>
                      <a:pt x="159" y="612"/>
                    </a:lnTo>
                    <a:lnTo>
                      <a:pt x="203" y="561"/>
                    </a:lnTo>
                    <a:lnTo>
                      <a:pt x="252" y="511"/>
                    </a:lnTo>
                    <a:lnTo>
                      <a:pt x="305" y="464"/>
                    </a:lnTo>
                    <a:lnTo>
                      <a:pt x="362" y="418"/>
                    </a:lnTo>
                    <a:lnTo>
                      <a:pt x="422" y="375"/>
                    </a:lnTo>
                    <a:lnTo>
                      <a:pt x="485" y="333"/>
                    </a:lnTo>
                    <a:lnTo>
                      <a:pt x="550" y="293"/>
                    </a:lnTo>
                    <a:lnTo>
                      <a:pt x="617" y="256"/>
                    </a:lnTo>
                    <a:lnTo>
                      <a:pt x="686" y="220"/>
                    </a:lnTo>
                    <a:lnTo>
                      <a:pt x="756" y="187"/>
                    </a:lnTo>
                    <a:lnTo>
                      <a:pt x="828" y="155"/>
                    </a:lnTo>
                    <a:lnTo>
                      <a:pt x="900" y="128"/>
                    </a:lnTo>
                    <a:lnTo>
                      <a:pt x="972" y="101"/>
                    </a:lnTo>
                    <a:lnTo>
                      <a:pt x="1044" y="78"/>
                    </a:lnTo>
                    <a:lnTo>
                      <a:pt x="1115" y="58"/>
                    </a:lnTo>
                    <a:lnTo>
                      <a:pt x="1187" y="41"/>
                    </a:lnTo>
                    <a:lnTo>
                      <a:pt x="1256" y="26"/>
                    </a:lnTo>
                    <a:lnTo>
                      <a:pt x="1323" y="15"/>
                    </a:lnTo>
                    <a:lnTo>
                      <a:pt x="1390" y="7"/>
                    </a:lnTo>
                    <a:lnTo>
                      <a:pt x="1453" y="2"/>
                    </a:lnTo>
                    <a:lnTo>
                      <a:pt x="15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4671003" y="2285367"/>
                <a:ext cx="113240" cy="140731"/>
              </a:xfrm>
              <a:custGeom>
                <a:avLst/>
                <a:gdLst>
                  <a:gd name="T0" fmla="*/ 1131 w 1379"/>
                  <a:gd name="T1" fmla="*/ 10 h 1387"/>
                  <a:gd name="T2" fmla="*/ 1179 w 1379"/>
                  <a:gd name="T3" fmla="*/ 63 h 1387"/>
                  <a:gd name="T4" fmla="*/ 1191 w 1379"/>
                  <a:gd name="T5" fmla="*/ 132 h 1387"/>
                  <a:gd name="T6" fmla="*/ 1188 w 1379"/>
                  <a:gd name="T7" fmla="*/ 165 h 1387"/>
                  <a:gd name="T8" fmla="*/ 1196 w 1379"/>
                  <a:gd name="T9" fmla="*/ 182 h 1387"/>
                  <a:gd name="T10" fmla="*/ 1234 w 1379"/>
                  <a:gd name="T11" fmla="*/ 187 h 1387"/>
                  <a:gd name="T12" fmla="*/ 1291 w 1379"/>
                  <a:gd name="T13" fmla="*/ 191 h 1387"/>
                  <a:gd name="T14" fmla="*/ 1342 w 1379"/>
                  <a:gd name="T15" fmla="*/ 217 h 1387"/>
                  <a:gd name="T16" fmla="*/ 1377 w 1379"/>
                  <a:gd name="T17" fmla="*/ 280 h 1387"/>
                  <a:gd name="T18" fmla="*/ 1372 w 1379"/>
                  <a:gd name="T19" fmla="*/ 344 h 1387"/>
                  <a:gd name="T20" fmla="*/ 1337 w 1379"/>
                  <a:gd name="T21" fmla="*/ 396 h 1387"/>
                  <a:gd name="T22" fmla="*/ 1281 w 1379"/>
                  <a:gd name="T23" fmla="*/ 427 h 1387"/>
                  <a:gd name="T24" fmla="*/ 1218 w 1379"/>
                  <a:gd name="T25" fmla="*/ 426 h 1387"/>
                  <a:gd name="T26" fmla="*/ 1158 w 1379"/>
                  <a:gd name="T27" fmla="*/ 384 h 1387"/>
                  <a:gd name="T28" fmla="*/ 1141 w 1379"/>
                  <a:gd name="T29" fmla="*/ 401 h 1387"/>
                  <a:gd name="T30" fmla="*/ 1101 w 1379"/>
                  <a:gd name="T31" fmla="*/ 441 h 1387"/>
                  <a:gd name="T32" fmla="*/ 1050 w 1379"/>
                  <a:gd name="T33" fmla="*/ 492 h 1387"/>
                  <a:gd name="T34" fmla="*/ 1000 w 1379"/>
                  <a:gd name="T35" fmla="*/ 543 h 1387"/>
                  <a:gd name="T36" fmla="*/ 960 w 1379"/>
                  <a:gd name="T37" fmla="*/ 582 h 1387"/>
                  <a:gd name="T38" fmla="*/ 943 w 1379"/>
                  <a:gd name="T39" fmla="*/ 601 h 1387"/>
                  <a:gd name="T40" fmla="*/ 945 w 1379"/>
                  <a:gd name="T41" fmla="*/ 726 h 1387"/>
                  <a:gd name="T42" fmla="*/ 915 w 1379"/>
                  <a:gd name="T43" fmla="*/ 866 h 1387"/>
                  <a:gd name="T44" fmla="*/ 861 w 1379"/>
                  <a:gd name="T45" fmla="*/ 1006 h 1387"/>
                  <a:gd name="T46" fmla="*/ 793 w 1379"/>
                  <a:gd name="T47" fmla="*/ 1136 h 1387"/>
                  <a:gd name="T48" fmla="*/ 717 w 1379"/>
                  <a:gd name="T49" fmla="*/ 1240 h 1387"/>
                  <a:gd name="T50" fmla="*/ 620 w 1379"/>
                  <a:gd name="T51" fmla="*/ 1325 h 1387"/>
                  <a:gd name="T52" fmla="*/ 495 w 1379"/>
                  <a:gd name="T53" fmla="*/ 1376 h 1387"/>
                  <a:gd name="T54" fmla="*/ 361 w 1379"/>
                  <a:gd name="T55" fmla="*/ 1384 h 1387"/>
                  <a:gd name="T56" fmla="*/ 233 w 1379"/>
                  <a:gd name="T57" fmla="*/ 1347 h 1387"/>
                  <a:gd name="T58" fmla="*/ 119 w 1379"/>
                  <a:gd name="T59" fmla="*/ 1267 h 1387"/>
                  <a:gd name="T60" fmla="*/ 39 w 1379"/>
                  <a:gd name="T61" fmla="*/ 1153 h 1387"/>
                  <a:gd name="T62" fmla="*/ 2 w 1379"/>
                  <a:gd name="T63" fmla="*/ 1023 h 1387"/>
                  <a:gd name="T64" fmla="*/ 10 w 1379"/>
                  <a:gd name="T65" fmla="*/ 890 h 1387"/>
                  <a:gd name="T66" fmla="*/ 61 w 1379"/>
                  <a:gd name="T67" fmla="*/ 764 h 1387"/>
                  <a:gd name="T68" fmla="*/ 146 w 1379"/>
                  <a:gd name="T69" fmla="*/ 666 h 1387"/>
                  <a:gd name="T70" fmla="*/ 250 w 1379"/>
                  <a:gd name="T71" fmla="*/ 590 h 1387"/>
                  <a:gd name="T72" fmla="*/ 379 w 1379"/>
                  <a:gd name="T73" fmla="*/ 522 h 1387"/>
                  <a:gd name="T74" fmla="*/ 520 w 1379"/>
                  <a:gd name="T75" fmla="*/ 469 h 1387"/>
                  <a:gd name="T76" fmla="*/ 658 w 1379"/>
                  <a:gd name="T77" fmla="*/ 438 h 1387"/>
                  <a:gd name="T78" fmla="*/ 784 w 1379"/>
                  <a:gd name="T79" fmla="*/ 441 h 1387"/>
                  <a:gd name="T80" fmla="*/ 801 w 1379"/>
                  <a:gd name="T81" fmla="*/ 423 h 1387"/>
                  <a:gd name="T82" fmla="*/ 841 w 1379"/>
                  <a:gd name="T83" fmla="*/ 384 h 1387"/>
                  <a:gd name="T84" fmla="*/ 892 w 1379"/>
                  <a:gd name="T85" fmla="*/ 333 h 1387"/>
                  <a:gd name="T86" fmla="*/ 942 w 1379"/>
                  <a:gd name="T87" fmla="*/ 281 h 1387"/>
                  <a:gd name="T88" fmla="*/ 982 w 1379"/>
                  <a:gd name="T89" fmla="*/ 241 h 1387"/>
                  <a:gd name="T90" fmla="*/ 999 w 1379"/>
                  <a:gd name="T91" fmla="*/ 224 h 1387"/>
                  <a:gd name="T92" fmla="*/ 955 w 1379"/>
                  <a:gd name="T93" fmla="*/ 161 h 1387"/>
                  <a:gd name="T94" fmla="*/ 958 w 1379"/>
                  <a:gd name="T95" fmla="*/ 96 h 1387"/>
                  <a:gd name="T96" fmla="*/ 994 w 1379"/>
                  <a:gd name="T97" fmla="*/ 41 h 1387"/>
                  <a:gd name="T98" fmla="*/ 1049 w 1379"/>
                  <a:gd name="T99" fmla="*/ 6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9" h="1387">
                    <a:moveTo>
                      <a:pt x="1090" y="0"/>
                    </a:moveTo>
                    <a:lnTo>
                      <a:pt x="1110" y="3"/>
                    </a:lnTo>
                    <a:lnTo>
                      <a:pt x="1131" y="10"/>
                    </a:lnTo>
                    <a:lnTo>
                      <a:pt x="1149" y="23"/>
                    </a:lnTo>
                    <a:lnTo>
                      <a:pt x="1166" y="41"/>
                    </a:lnTo>
                    <a:lnTo>
                      <a:pt x="1179" y="63"/>
                    </a:lnTo>
                    <a:lnTo>
                      <a:pt x="1188" y="87"/>
                    </a:lnTo>
                    <a:lnTo>
                      <a:pt x="1192" y="109"/>
                    </a:lnTo>
                    <a:lnTo>
                      <a:pt x="1191" y="132"/>
                    </a:lnTo>
                    <a:lnTo>
                      <a:pt x="1189" y="154"/>
                    </a:lnTo>
                    <a:lnTo>
                      <a:pt x="1188" y="159"/>
                    </a:lnTo>
                    <a:lnTo>
                      <a:pt x="1188" y="165"/>
                    </a:lnTo>
                    <a:lnTo>
                      <a:pt x="1189" y="171"/>
                    </a:lnTo>
                    <a:lnTo>
                      <a:pt x="1192" y="177"/>
                    </a:lnTo>
                    <a:lnTo>
                      <a:pt x="1196" y="182"/>
                    </a:lnTo>
                    <a:lnTo>
                      <a:pt x="1204" y="186"/>
                    </a:lnTo>
                    <a:lnTo>
                      <a:pt x="1214" y="187"/>
                    </a:lnTo>
                    <a:lnTo>
                      <a:pt x="1234" y="187"/>
                    </a:lnTo>
                    <a:lnTo>
                      <a:pt x="1253" y="187"/>
                    </a:lnTo>
                    <a:lnTo>
                      <a:pt x="1272" y="188"/>
                    </a:lnTo>
                    <a:lnTo>
                      <a:pt x="1291" y="191"/>
                    </a:lnTo>
                    <a:lnTo>
                      <a:pt x="1309" y="196"/>
                    </a:lnTo>
                    <a:lnTo>
                      <a:pt x="1325" y="205"/>
                    </a:lnTo>
                    <a:lnTo>
                      <a:pt x="1342" y="217"/>
                    </a:lnTo>
                    <a:lnTo>
                      <a:pt x="1358" y="237"/>
                    </a:lnTo>
                    <a:lnTo>
                      <a:pt x="1370" y="259"/>
                    </a:lnTo>
                    <a:lnTo>
                      <a:pt x="1377" y="280"/>
                    </a:lnTo>
                    <a:lnTo>
                      <a:pt x="1379" y="302"/>
                    </a:lnTo>
                    <a:lnTo>
                      <a:pt x="1377" y="323"/>
                    </a:lnTo>
                    <a:lnTo>
                      <a:pt x="1372" y="344"/>
                    </a:lnTo>
                    <a:lnTo>
                      <a:pt x="1363" y="362"/>
                    </a:lnTo>
                    <a:lnTo>
                      <a:pt x="1351" y="380"/>
                    </a:lnTo>
                    <a:lnTo>
                      <a:pt x="1337" y="396"/>
                    </a:lnTo>
                    <a:lnTo>
                      <a:pt x="1319" y="408"/>
                    </a:lnTo>
                    <a:lnTo>
                      <a:pt x="1301" y="420"/>
                    </a:lnTo>
                    <a:lnTo>
                      <a:pt x="1281" y="427"/>
                    </a:lnTo>
                    <a:lnTo>
                      <a:pt x="1261" y="430"/>
                    </a:lnTo>
                    <a:lnTo>
                      <a:pt x="1240" y="430"/>
                    </a:lnTo>
                    <a:lnTo>
                      <a:pt x="1218" y="426"/>
                    </a:lnTo>
                    <a:lnTo>
                      <a:pt x="1198" y="416"/>
                    </a:lnTo>
                    <a:lnTo>
                      <a:pt x="1177" y="403"/>
                    </a:lnTo>
                    <a:lnTo>
                      <a:pt x="1158" y="384"/>
                    </a:lnTo>
                    <a:lnTo>
                      <a:pt x="1155" y="386"/>
                    </a:lnTo>
                    <a:lnTo>
                      <a:pt x="1150" y="392"/>
                    </a:lnTo>
                    <a:lnTo>
                      <a:pt x="1141" y="401"/>
                    </a:lnTo>
                    <a:lnTo>
                      <a:pt x="1130" y="412"/>
                    </a:lnTo>
                    <a:lnTo>
                      <a:pt x="1116" y="426"/>
                    </a:lnTo>
                    <a:lnTo>
                      <a:pt x="1101" y="441"/>
                    </a:lnTo>
                    <a:lnTo>
                      <a:pt x="1085" y="457"/>
                    </a:lnTo>
                    <a:lnTo>
                      <a:pt x="1068" y="475"/>
                    </a:lnTo>
                    <a:lnTo>
                      <a:pt x="1050" y="492"/>
                    </a:lnTo>
                    <a:lnTo>
                      <a:pt x="1033" y="510"/>
                    </a:lnTo>
                    <a:lnTo>
                      <a:pt x="1016" y="527"/>
                    </a:lnTo>
                    <a:lnTo>
                      <a:pt x="1000" y="543"/>
                    </a:lnTo>
                    <a:lnTo>
                      <a:pt x="985" y="558"/>
                    </a:lnTo>
                    <a:lnTo>
                      <a:pt x="971" y="571"/>
                    </a:lnTo>
                    <a:lnTo>
                      <a:pt x="960" y="582"/>
                    </a:lnTo>
                    <a:lnTo>
                      <a:pt x="951" y="591"/>
                    </a:lnTo>
                    <a:lnTo>
                      <a:pt x="945" y="598"/>
                    </a:lnTo>
                    <a:lnTo>
                      <a:pt x="943" y="601"/>
                    </a:lnTo>
                    <a:lnTo>
                      <a:pt x="948" y="640"/>
                    </a:lnTo>
                    <a:lnTo>
                      <a:pt x="948" y="682"/>
                    </a:lnTo>
                    <a:lnTo>
                      <a:pt x="945" y="726"/>
                    </a:lnTo>
                    <a:lnTo>
                      <a:pt x="938" y="772"/>
                    </a:lnTo>
                    <a:lnTo>
                      <a:pt x="929" y="818"/>
                    </a:lnTo>
                    <a:lnTo>
                      <a:pt x="915" y="866"/>
                    </a:lnTo>
                    <a:lnTo>
                      <a:pt x="899" y="913"/>
                    </a:lnTo>
                    <a:lnTo>
                      <a:pt x="882" y="960"/>
                    </a:lnTo>
                    <a:lnTo>
                      <a:pt x="861" y="1006"/>
                    </a:lnTo>
                    <a:lnTo>
                      <a:pt x="840" y="1052"/>
                    </a:lnTo>
                    <a:lnTo>
                      <a:pt x="816" y="1095"/>
                    </a:lnTo>
                    <a:lnTo>
                      <a:pt x="793" y="1136"/>
                    </a:lnTo>
                    <a:lnTo>
                      <a:pt x="768" y="1174"/>
                    </a:lnTo>
                    <a:lnTo>
                      <a:pt x="743" y="1209"/>
                    </a:lnTo>
                    <a:lnTo>
                      <a:pt x="717" y="1240"/>
                    </a:lnTo>
                    <a:lnTo>
                      <a:pt x="693" y="1267"/>
                    </a:lnTo>
                    <a:lnTo>
                      <a:pt x="658" y="1299"/>
                    </a:lnTo>
                    <a:lnTo>
                      <a:pt x="620" y="1325"/>
                    </a:lnTo>
                    <a:lnTo>
                      <a:pt x="580" y="1347"/>
                    </a:lnTo>
                    <a:lnTo>
                      <a:pt x="538" y="1364"/>
                    </a:lnTo>
                    <a:lnTo>
                      <a:pt x="495" y="1376"/>
                    </a:lnTo>
                    <a:lnTo>
                      <a:pt x="450" y="1384"/>
                    </a:lnTo>
                    <a:lnTo>
                      <a:pt x="406" y="1387"/>
                    </a:lnTo>
                    <a:lnTo>
                      <a:pt x="361" y="1384"/>
                    </a:lnTo>
                    <a:lnTo>
                      <a:pt x="318" y="1376"/>
                    </a:lnTo>
                    <a:lnTo>
                      <a:pt x="275" y="1364"/>
                    </a:lnTo>
                    <a:lnTo>
                      <a:pt x="233" y="1347"/>
                    </a:lnTo>
                    <a:lnTo>
                      <a:pt x="192" y="1325"/>
                    </a:lnTo>
                    <a:lnTo>
                      <a:pt x="154" y="1299"/>
                    </a:lnTo>
                    <a:lnTo>
                      <a:pt x="119" y="1267"/>
                    </a:lnTo>
                    <a:lnTo>
                      <a:pt x="87" y="1231"/>
                    </a:lnTo>
                    <a:lnTo>
                      <a:pt x="61" y="1193"/>
                    </a:lnTo>
                    <a:lnTo>
                      <a:pt x="39" y="1153"/>
                    </a:lnTo>
                    <a:lnTo>
                      <a:pt x="22" y="1111"/>
                    </a:lnTo>
                    <a:lnTo>
                      <a:pt x="10" y="1067"/>
                    </a:lnTo>
                    <a:lnTo>
                      <a:pt x="2" y="1023"/>
                    </a:lnTo>
                    <a:lnTo>
                      <a:pt x="0" y="979"/>
                    </a:lnTo>
                    <a:lnTo>
                      <a:pt x="2" y="934"/>
                    </a:lnTo>
                    <a:lnTo>
                      <a:pt x="10" y="890"/>
                    </a:lnTo>
                    <a:lnTo>
                      <a:pt x="22" y="847"/>
                    </a:lnTo>
                    <a:lnTo>
                      <a:pt x="39" y="804"/>
                    </a:lnTo>
                    <a:lnTo>
                      <a:pt x="61" y="764"/>
                    </a:lnTo>
                    <a:lnTo>
                      <a:pt x="87" y="727"/>
                    </a:lnTo>
                    <a:lnTo>
                      <a:pt x="119" y="691"/>
                    </a:lnTo>
                    <a:lnTo>
                      <a:pt x="146" y="666"/>
                    </a:lnTo>
                    <a:lnTo>
                      <a:pt x="177" y="641"/>
                    </a:lnTo>
                    <a:lnTo>
                      <a:pt x="212" y="616"/>
                    </a:lnTo>
                    <a:lnTo>
                      <a:pt x="250" y="590"/>
                    </a:lnTo>
                    <a:lnTo>
                      <a:pt x="291" y="567"/>
                    </a:lnTo>
                    <a:lnTo>
                      <a:pt x="334" y="543"/>
                    </a:lnTo>
                    <a:lnTo>
                      <a:pt x="379" y="522"/>
                    </a:lnTo>
                    <a:lnTo>
                      <a:pt x="425" y="502"/>
                    </a:lnTo>
                    <a:lnTo>
                      <a:pt x="472" y="484"/>
                    </a:lnTo>
                    <a:lnTo>
                      <a:pt x="520" y="469"/>
                    </a:lnTo>
                    <a:lnTo>
                      <a:pt x="566" y="455"/>
                    </a:lnTo>
                    <a:lnTo>
                      <a:pt x="613" y="445"/>
                    </a:lnTo>
                    <a:lnTo>
                      <a:pt x="658" y="438"/>
                    </a:lnTo>
                    <a:lnTo>
                      <a:pt x="702" y="435"/>
                    </a:lnTo>
                    <a:lnTo>
                      <a:pt x="744" y="436"/>
                    </a:lnTo>
                    <a:lnTo>
                      <a:pt x="784" y="441"/>
                    </a:lnTo>
                    <a:lnTo>
                      <a:pt x="786" y="438"/>
                    </a:lnTo>
                    <a:lnTo>
                      <a:pt x="792" y="432"/>
                    </a:lnTo>
                    <a:lnTo>
                      <a:pt x="801" y="423"/>
                    </a:lnTo>
                    <a:lnTo>
                      <a:pt x="812" y="411"/>
                    </a:lnTo>
                    <a:lnTo>
                      <a:pt x="826" y="398"/>
                    </a:lnTo>
                    <a:lnTo>
                      <a:pt x="841" y="384"/>
                    </a:lnTo>
                    <a:lnTo>
                      <a:pt x="857" y="367"/>
                    </a:lnTo>
                    <a:lnTo>
                      <a:pt x="873" y="350"/>
                    </a:lnTo>
                    <a:lnTo>
                      <a:pt x="892" y="333"/>
                    </a:lnTo>
                    <a:lnTo>
                      <a:pt x="909" y="315"/>
                    </a:lnTo>
                    <a:lnTo>
                      <a:pt x="926" y="298"/>
                    </a:lnTo>
                    <a:lnTo>
                      <a:pt x="942" y="281"/>
                    </a:lnTo>
                    <a:lnTo>
                      <a:pt x="957" y="267"/>
                    </a:lnTo>
                    <a:lnTo>
                      <a:pt x="970" y="253"/>
                    </a:lnTo>
                    <a:lnTo>
                      <a:pt x="982" y="241"/>
                    </a:lnTo>
                    <a:lnTo>
                      <a:pt x="991" y="233"/>
                    </a:lnTo>
                    <a:lnTo>
                      <a:pt x="997" y="227"/>
                    </a:lnTo>
                    <a:lnTo>
                      <a:pt x="999" y="224"/>
                    </a:lnTo>
                    <a:lnTo>
                      <a:pt x="979" y="204"/>
                    </a:lnTo>
                    <a:lnTo>
                      <a:pt x="964" y="182"/>
                    </a:lnTo>
                    <a:lnTo>
                      <a:pt x="955" y="161"/>
                    </a:lnTo>
                    <a:lnTo>
                      <a:pt x="952" y="139"/>
                    </a:lnTo>
                    <a:lnTo>
                      <a:pt x="953" y="117"/>
                    </a:lnTo>
                    <a:lnTo>
                      <a:pt x="958" y="96"/>
                    </a:lnTo>
                    <a:lnTo>
                      <a:pt x="966" y="76"/>
                    </a:lnTo>
                    <a:lnTo>
                      <a:pt x="979" y="57"/>
                    </a:lnTo>
                    <a:lnTo>
                      <a:pt x="994" y="41"/>
                    </a:lnTo>
                    <a:lnTo>
                      <a:pt x="1010" y="27"/>
                    </a:lnTo>
                    <a:lnTo>
                      <a:pt x="1029" y="15"/>
                    </a:lnTo>
                    <a:lnTo>
                      <a:pt x="1049" y="6"/>
                    </a:lnTo>
                    <a:lnTo>
                      <a:pt x="1069" y="1"/>
                    </a:lnTo>
                    <a:lnTo>
                      <a:pt x="10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sp>
          <p:nvSpPr>
            <p:cNvPr id="10" name="Freeform 49"/>
            <p:cNvSpPr>
              <a:spLocks noChangeAspect="1" noEditPoints="1"/>
            </p:cNvSpPr>
            <p:nvPr/>
          </p:nvSpPr>
          <p:spPr bwMode="auto">
            <a:xfrm>
              <a:off x="2496487" y="5120886"/>
              <a:ext cx="341470" cy="457211"/>
            </a:xfrm>
            <a:custGeom>
              <a:avLst/>
              <a:gdLst>
                <a:gd name="T0" fmla="*/ 2973 w 4386"/>
                <a:gd name="T1" fmla="*/ 2292 h 4309"/>
                <a:gd name="T2" fmla="*/ 2876 w 4386"/>
                <a:gd name="T3" fmla="*/ 2566 h 4309"/>
                <a:gd name="T4" fmla="*/ 2590 w 4386"/>
                <a:gd name="T5" fmla="*/ 2516 h 4309"/>
                <a:gd name="T6" fmla="*/ 2590 w 4386"/>
                <a:gd name="T7" fmla="*/ 2225 h 4309"/>
                <a:gd name="T8" fmla="*/ 1703 w 4386"/>
                <a:gd name="T9" fmla="*/ 2160 h 4309"/>
                <a:gd name="T10" fmla="*/ 1845 w 4386"/>
                <a:gd name="T11" fmla="*/ 2411 h 4309"/>
                <a:gd name="T12" fmla="*/ 1623 w 4386"/>
                <a:gd name="T13" fmla="*/ 2596 h 4309"/>
                <a:gd name="T14" fmla="*/ 1402 w 4386"/>
                <a:gd name="T15" fmla="*/ 2411 h 4309"/>
                <a:gd name="T16" fmla="*/ 1544 w 4386"/>
                <a:gd name="T17" fmla="*/ 2160 h 4309"/>
                <a:gd name="T18" fmla="*/ 1554 w 4386"/>
                <a:gd name="T19" fmla="*/ 1456 h 4309"/>
                <a:gd name="T20" fmla="*/ 1231 w 4386"/>
                <a:gd name="T21" fmla="*/ 2019 h 4309"/>
                <a:gd name="T22" fmla="*/ 824 w 4386"/>
                <a:gd name="T23" fmla="*/ 2371 h 4309"/>
                <a:gd name="T24" fmla="*/ 1017 w 4386"/>
                <a:gd name="T25" fmla="*/ 3040 h 4309"/>
                <a:gd name="T26" fmla="*/ 1530 w 4386"/>
                <a:gd name="T27" fmla="*/ 3263 h 4309"/>
                <a:gd name="T28" fmla="*/ 1944 w 4386"/>
                <a:gd name="T29" fmla="*/ 3180 h 4309"/>
                <a:gd name="T30" fmla="*/ 2359 w 4386"/>
                <a:gd name="T31" fmla="*/ 3179 h 4309"/>
                <a:gd name="T32" fmla="*/ 2527 w 4386"/>
                <a:gd name="T33" fmla="*/ 3443 h 4309"/>
                <a:gd name="T34" fmla="*/ 2262 w 4386"/>
                <a:gd name="T35" fmla="*/ 3662 h 4309"/>
                <a:gd name="T36" fmla="*/ 1857 w 4386"/>
                <a:gd name="T37" fmla="*/ 3570 h 4309"/>
                <a:gd name="T38" fmla="*/ 1285 w 4386"/>
                <a:gd name="T39" fmla="*/ 3413 h 4309"/>
                <a:gd name="T40" fmla="*/ 1514 w 4386"/>
                <a:gd name="T41" fmla="*/ 3764 h 4309"/>
                <a:gd name="T42" fmla="*/ 2075 w 4386"/>
                <a:gd name="T43" fmla="*/ 4026 h 4309"/>
                <a:gd name="T44" fmla="*/ 2527 w 4386"/>
                <a:gd name="T45" fmla="*/ 3962 h 4309"/>
                <a:gd name="T46" fmla="*/ 3022 w 4386"/>
                <a:gd name="T47" fmla="*/ 3638 h 4309"/>
                <a:gd name="T48" fmla="*/ 3424 w 4386"/>
                <a:gd name="T49" fmla="*/ 3066 h 4309"/>
                <a:gd name="T50" fmla="*/ 3561 w 4386"/>
                <a:gd name="T51" fmla="*/ 2274 h 4309"/>
                <a:gd name="T52" fmla="*/ 3151 w 4386"/>
                <a:gd name="T53" fmla="*/ 1867 h 4309"/>
                <a:gd name="T54" fmla="*/ 2751 w 4386"/>
                <a:gd name="T55" fmla="*/ 1890 h 4309"/>
                <a:gd name="T56" fmla="*/ 2504 w 4386"/>
                <a:gd name="T57" fmla="*/ 1867 h 4309"/>
                <a:gd name="T58" fmla="*/ 2016 w 4386"/>
                <a:gd name="T59" fmla="*/ 1680 h 4309"/>
                <a:gd name="T60" fmla="*/ 1660 w 4386"/>
                <a:gd name="T61" fmla="*/ 1359 h 4309"/>
                <a:gd name="T62" fmla="*/ 2193 w 4386"/>
                <a:gd name="T63" fmla="*/ 234 h 4309"/>
                <a:gd name="T64" fmla="*/ 1275 w 4386"/>
                <a:gd name="T65" fmla="*/ 404 h 4309"/>
                <a:gd name="T66" fmla="*/ 687 w 4386"/>
                <a:gd name="T67" fmla="*/ 907 h 4309"/>
                <a:gd name="T68" fmla="*/ 444 w 4386"/>
                <a:gd name="T69" fmla="*/ 1730 h 4309"/>
                <a:gd name="T70" fmla="*/ 779 w 4386"/>
                <a:gd name="T71" fmla="*/ 1226 h 4309"/>
                <a:gd name="T72" fmla="*/ 1288 w 4386"/>
                <a:gd name="T73" fmla="*/ 660 h 4309"/>
                <a:gd name="T74" fmla="*/ 2076 w 4386"/>
                <a:gd name="T75" fmla="*/ 438 h 4309"/>
                <a:gd name="T76" fmla="*/ 2925 w 4386"/>
                <a:gd name="T77" fmla="*/ 571 h 4309"/>
                <a:gd name="T78" fmla="*/ 3509 w 4386"/>
                <a:gd name="T79" fmla="*/ 1056 h 4309"/>
                <a:gd name="T80" fmla="*/ 3799 w 4386"/>
                <a:gd name="T81" fmla="*/ 1855 h 4309"/>
                <a:gd name="T82" fmla="*/ 3792 w 4386"/>
                <a:gd name="T83" fmla="*/ 1084 h 4309"/>
                <a:gd name="T84" fmla="*/ 3290 w 4386"/>
                <a:gd name="T85" fmla="*/ 499 h 4309"/>
                <a:gd name="T86" fmla="*/ 2454 w 4386"/>
                <a:gd name="T87" fmla="*/ 245 h 4309"/>
                <a:gd name="T88" fmla="*/ 2697 w 4386"/>
                <a:gd name="T89" fmla="*/ 41 h 4309"/>
                <a:gd name="T90" fmla="*/ 3498 w 4386"/>
                <a:gd name="T91" fmla="*/ 362 h 4309"/>
                <a:gd name="T92" fmla="*/ 4006 w 4386"/>
                <a:gd name="T93" fmla="*/ 994 h 4309"/>
                <a:gd name="T94" fmla="*/ 4183 w 4386"/>
                <a:gd name="T95" fmla="*/ 1902 h 4309"/>
                <a:gd name="T96" fmla="*/ 4386 w 4386"/>
                <a:gd name="T97" fmla="*/ 2245 h 4309"/>
                <a:gd name="T98" fmla="*/ 4234 w 4386"/>
                <a:gd name="T99" fmla="*/ 2982 h 4309"/>
                <a:gd name="T100" fmla="*/ 3623 w 4386"/>
                <a:gd name="T101" fmla="*/ 3276 h 4309"/>
                <a:gd name="T102" fmla="*/ 3086 w 4386"/>
                <a:gd name="T103" fmla="*/ 3946 h 4309"/>
                <a:gd name="T104" fmla="*/ 2428 w 4386"/>
                <a:gd name="T105" fmla="*/ 4281 h 4309"/>
                <a:gd name="T106" fmla="*/ 1793 w 4386"/>
                <a:gd name="T107" fmla="*/ 4232 h 4309"/>
                <a:gd name="T108" fmla="*/ 1146 w 4386"/>
                <a:gd name="T109" fmla="*/ 3808 h 4309"/>
                <a:gd name="T110" fmla="*/ 671 w 4386"/>
                <a:gd name="T111" fmla="*/ 3063 h 4309"/>
                <a:gd name="T112" fmla="*/ 81 w 4386"/>
                <a:gd name="T113" fmla="*/ 2911 h 4309"/>
                <a:gd name="T114" fmla="*/ 15 w 4386"/>
                <a:gd name="T115" fmla="*/ 2139 h 4309"/>
                <a:gd name="T116" fmla="*/ 217 w 4386"/>
                <a:gd name="T117" fmla="*/ 1651 h 4309"/>
                <a:gd name="T118" fmla="*/ 476 w 4386"/>
                <a:gd name="T119" fmla="*/ 809 h 4309"/>
                <a:gd name="T120" fmla="*/ 1062 w 4386"/>
                <a:gd name="T121" fmla="*/ 251 h 4309"/>
                <a:gd name="T122" fmla="*/ 1932 w 4386"/>
                <a:gd name="T123" fmla="*/ 11 h 4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86" h="4309">
                  <a:moveTo>
                    <a:pt x="2763" y="2145"/>
                  </a:moveTo>
                  <a:lnTo>
                    <a:pt x="2803" y="2149"/>
                  </a:lnTo>
                  <a:lnTo>
                    <a:pt x="2842" y="2160"/>
                  </a:lnTo>
                  <a:lnTo>
                    <a:pt x="2876" y="2176"/>
                  </a:lnTo>
                  <a:lnTo>
                    <a:pt x="2908" y="2199"/>
                  </a:lnTo>
                  <a:lnTo>
                    <a:pt x="2935" y="2225"/>
                  </a:lnTo>
                  <a:lnTo>
                    <a:pt x="2957" y="2257"/>
                  </a:lnTo>
                  <a:lnTo>
                    <a:pt x="2973" y="2292"/>
                  </a:lnTo>
                  <a:lnTo>
                    <a:pt x="2984" y="2330"/>
                  </a:lnTo>
                  <a:lnTo>
                    <a:pt x="2988" y="2370"/>
                  </a:lnTo>
                  <a:lnTo>
                    <a:pt x="2984" y="2411"/>
                  </a:lnTo>
                  <a:lnTo>
                    <a:pt x="2973" y="2449"/>
                  </a:lnTo>
                  <a:lnTo>
                    <a:pt x="2957" y="2485"/>
                  </a:lnTo>
                  <a:lnTo>
                    <a:pt x="2935" y="2516"/>
                  </a:lnTo>
                  <a:lnTo>
                    <a:pt x="2908" y="2543"/>
                  </a:lnTo>
                  <a:lnTo>
                    <a:pt x="2876" y="2566"/>
                  </a:lnTo>
                  <a:lnTo>
                    <a:pt x="2842" y="2582"/>
                  </a:lnTo>
                  <a:lnTo>
                    <a:pt x="2803" y="2592"/>
                  </a:lnTo>
                  <a:lnTo>
                    <a:pt x="2763" y="2596"/>
                  </a:lnTo>
                  <a:lnTo>
                    <a:pt x="2722" y="2592"/>
                  </a:lnTo>
                  <a:lnTo>
                    <a:pt x="2683" y="2582"/>
                  </a:lnTo>
                  <a:lnTo>
                    <a:pt x="2649" y="2566"/>
                  </a:lnTo>
                  <a:lnTo>
                    <a:pt x="2617" y="2543"/>
                  </a:lnTo>
                  <a:lnTo>
                    <a:pt x="2590" y="2516"/>
                  </a:lnTo>
                  <a:lnTo>
                    <a:pt x="2568" y="2485"/>
                  </a:lnTo>
                  <a:lnTo>
                    <a:pt x="2552" y="2449"/>
                  </a:lnTo>
                  <a:lnTo>
                    <a:pt x="2541" y="2411"/>
                  </a:lnTo>
                  <a:lnTo>
                    <a:pt x="2537" y="2370"/>
                  </a:lnTo>
                  <a:lnTo>
                    <a:pt x="2541" y="2330"/>
                  </a:lnTo>
                  <a:lnTo>
                    <a:pt x="2552" y="2292"/>
                  </a:lnTo>
                  <a:lnTo>
                    <a:pt x="2568" y="2257"/>
                  </a:lnTo>
                  <a:lnTo>
                    <a:pt x="2590" y="2225"/>
                  </a:lnTo>
                  <a:lnTo>
                    <a:pt x="2617" y="2199"/>
                  </a:lnTo>
                  <a:lnTo>
                    <a:pt x="2649" y="2176"/>
                  </a:lnTo>
                  <a:lnTo>
                    <a:pt x="2683" y="2160"/>
                  </a:lnTo>
                  <a:lnTo>
                    <a:pt x="2722" y="2149"/>
                  </a:lnTo>
                  <a:lnTo>
                    <a:pt x="2763" y="2145"/>
                  </a:lnTo>
                  <a:close/>
                  <a:moveTo>
                    <a:pt x="1623" y="2145"/>
                  </a:moveTo>
                  <a:lnTo>
                    <a:pt x="1664" y="2149"/>
                  </a:lnTo>
                  <a:lnTo>
                    <a:pt x="1703" y="2160"/>
                  </a:lnTo>
                  <a:lnTo>
                    <a:pt x="1737" y="2176"/>
                  </a:lnTo>
                  <a:lnTo>
                    <a:pt x="1769" y="2199"/>
                  </a:lnTo>
                  <a:lnTo>
                    <a:pt x="1796" y="2225"/>
                  </a:lnTo>
                  <a:lnTo>
                    <a:pt x="1818" y="2257"/>
                  </a:lnTo>
                  <a:lnTo>
                    <a:pt x="1834" y="2292"/>
                  </a:lnTo>
                  <a:lnTo>
                    <a:pt x="1845" y="2330"/>
                  </a:lnTo>
                  <a:lnTo>
                    <a:pt x="1849" y="2370"/>
                  </a:lnTo>
                  <a:lnTo>
                    <a:pt x="1845" y="2411"/>
                  </a:lnTo>
                  <a:lnTo>
                    <a:pt x="1834" y="2449"/>
                  </a:lnTo>
                  <a:lnTo>
                    <a:pt x="1818" y="2485"/>
                  </a:lnTo>
                  <a:lnTo>
                    <a:pt x="1796" y="2516"/>
                  </a:lnTo>
                  <a:lnTo>
                    <a:pt x="1769" y="2543"/>
                  </a:lnTo>
                  <a:lnTo>
                    <a:pt x="1737" y="2566"/>
                  </a:lnTo>
                  <a:lnTo>
                    <a:pt x="1703" y="2582"/>
                  </a:lnTo>
                  <a:lnTo>
                    <a:pt x="1664" y="2592"/>
                  </a:lnTo>
                  <a:lnTo>
                    <a:pt x="1623" y="2596"/>
                  </a:lnTo>
                  <a:lnTo>
                    <a:pt x="1583" y="2592"/>
                  </a:lnTo>
                  <a:lnTo>
                    <a:pt x="1544" y="2582"/>
                  </a:lnTo>
                  <a:lnTo>
                    <a:pt x="1510" y="2566"/>
                  </a:lnTo>
                  <a:lnTo>
                    <a:pt x="1478" y="2543"/>
                  </a:lnTo>
                  <a:lnTo>
                    <a:pt x="1451" y="2516"/>
                  </a:lnTo>
                  <a:lnTo>
                    <a:pt x="1429" y="2485"/>
                  </a:lnTo>
                  <a:lnTo>
                    <a:pt x="1413" y="2449"/>
                  </a:lnTo>
                  <a:lnTo>
                    <a:pt x="1402" y="2411"/>
                  </a:lnTo>
                  <a:lnTo>
                    <a:pt x="1398" y="2370"/>
                  </a:lnTo>
                  <a:lnTo>
                    <a:pt x="1402" y="2330"/>
                  </a:lnTo>
                  <a:lnTo>
                    <a:pt x="1413" y="2292"/>
                  </a:lnTo>
                  <a:lnTo>
                    <a:pt x="1429" y="2257"/>
                  </a:lnTo>
                  <a:lnTo>
                    <a:pt x="1451" y="2225"/>
                  </a:lnTo>
                  <a:lnTo>
                    <a:pt x="1478" y="2199"/>
                  </a:lnTo>
                  <a:lnTo>
                    <a:pt x="1510" y="2176"/>
                  </a:lnTo>
                  <a:lnTo>
                    <a:pt x="1544" y="2160"/>
                  </a:lnTo>
                  <a:lnTo>
                    <a:pt x="1583" y="2149"/>
                  </a:lnTo>
                  <a:lnTo>
                    <a:pt x="1623" y="2145"/>
                  </a:lnTo>
                  <a:close/>
                  <a:moveTo>
                    <a:pt x="1582" y="1254"/>
                  </a:moveTo>
                  <a:lnTo>
                    <a:pt x="1578" y="1256"/>
                  </a:lnTo>
                  <a:lnTo>
                    <a:pt x="1574" y="1264"/>
                  </a:lnTo>
                  <a:lnTo>
                    <a:pt x="1572" y="1278"/>
                  </a:lnTo>
                  <a:lnTo>
                    <a:pt x="1567" y="1369"/>
                  </a:lnTo>
                  <a:lnTo>
                    <a:pt x="1554" y="1456"/>
                  </a:lnTo>
                  <a:lnTo>
                    <a:pt x="1534" y="1542"/>
                  </a:lnTo>
                  <a:lnTo>
                    <a:pt x="1506" y="1623"/>
                  </a:lnTo>
                  <a:lnTo>
                    <a:pt x="1474" y="1700"/>
                  </a:lnTo>
                  <a:lnTo>
                    <a:pt x="1434" y="1773"/>
                  </a:lnTo>
                  <a:lnTo>
                    <a:pt x="1390" y="1842"/>
                  </a:lnTo>
                  <a:lnTo>
                    <a:pt x="1341" y="1906"/>
                  </a:lnTo>
                  <a:lnTo>
                    <a:pt x="1288" y="1964"/>
                  </a:lnTo>
                  <a:lnTo>
                    <a:pt x="1231" y="2019"/>
                  </a:lnTo>
                  <a:lnTo>
                    <a:pt x="1170" y="2066"/>
                  </a:lnTo>
                  <a:lnTo>
                    <a:pt x="1106" y="2108"/>
                  </a:lnTo>
                  <a:lnTo>
                    <a:pt x="1039" y="2143"/>
                  </a:lnTo>
                  <a:lnTo>
                    <a:pt x="970" y="2171"/>
                  </a:lnTo>
                  <a:lnTo>
                    <a:pt x="900" y="2193"/>
                  </a:lnTo>
                  <a:lnTo>
                    <a:pt x="828" y="2207"/>
                  </a:lnTo>
                  <a:lnTo>
                    <a:pt x="825" y="2288"/>
                  </a:lnTo>
                  <a:lnTo>
                    <a:pt x="824" y="2371"/>
                  </a:lnTo>
                  <a:lnTo>
                    <a:pt x="827" y="2474"/>
                  </a:lnTo>
                  <a:lnTo>
                    <a:pt x="835" y="2574"/>
                  </a:lnTo>
                  <a:lnTo>
                    <a:pt x="848" y="2669"/>
                  </a:lnTo>
                  <a:lnTo>
                    <a:pt x="865" y="2763"/>
                  </a:lnTo>
                  <a:lnTo>
                    <a:pt x="888" y="2853"/>
                  </a:lnTo>
                  <a:lnTo>
                    <a:pt x="914" y="2939"/>
                  </a:lnTo>
                  <a:lnTo>
                    <a:pt x="964" y="2993"/>
                  </a:lnTo>
                  <a:lnTo>
                    <a:pt x="1017" y="3040"/>
                  </a:lnTo>
                  <a:lnTo>
                    <a:pt x="1073" y="3083"/>
                  </a:lnTo>
                  <a:lnTo>
                    <a:pt x="1131" y="3122"/>
                  </a:lnTo>
                  <a:lnTo>
                    <a:pt x="1194" y="3155"/>
                  </a:lnTo>
                  <a:lnTo>
                    <a:pt x="1257" y="3183"/>
                  </a:lnTo>
                  <a:lnTo>
                    <a:pt x="1324" y="3208"/>
                  </a:lnTo>
                  <a:lnTo>
                    <a:pt x="1392" y="3229"/>
                  </a:lnTo>
                  <a:lnTo>
                    <a:pt x="1461" y="3248"/>
                  </a:lnTo>
                  <a:lnTo>
                    <a:pt x="1530" y="3263"/>
                  </a:lnTo>
                  <a:lnTo>
                    <a:pt x="1600" y="3273"/>
                  </a:lnTo>
                  <a:lnTo>
                    <a:pt x="1669" y="3283"/>
                  </a:lnTo>
                  <a:lnTo>
                    <a:pt x="1740" y="3291"/>
                  </a:lnTo>
                  <a:lnTo>
                    <a:pt x="1808" y="3296"/>
                  </a:lnTo>
                  <a:lnTo>
                    <a:pt x="1833" y="3261"/>
                  </a:lnTo>
                  <a:lnTo>
                    <a:pt x="1865" y="3231"/>
                  </a:lnTo>
                  <a:lnTo>
                    <a:pt x="1902" y="3204"/>
                  </a:lnTo>
                  <a:lnTo>
                    <a:pt x="1944" y="3180"/>
                  </a:lnTo>
                  <a:lnTo>
                    <a:pt x="1991" y="3162"/>
                  </a:lnTo>
                  <a:lnTo>
                    <a:pt x="2043" y="3148"/>
                  </a:lnTo>
                  <a:lnTo>
                    <a:pt x="2096" y="3139"/>
                  </a:lnTo>
                  <a:lnTo>
                    <a:pt x="2153" y="3136"/>
                  </a:lnTo>
                  <a:lnTo>
                    <a:pt x="2209" y="3139"/>
                  </a:lnTo>
                  <a:lnTo>
                    <a:pt x="2262" y="3147"/>
                  </a:lnTo>
                  <a:lnTo>
                    <a:pt x="2313" y="3162"/>
                  </a:lnTo>
                  <a:lnTo>
                    <a:pt x="2359" y="3179"/>
                  </a:lnTo>
                  <a:lnTo>
                    <a:pt x="2400" y="3201"/>
                  </a:lnTo>
                  <a:lnTo>
                    <a:pt x="2438" y="3228"/>
                  </a:lnTo>
                  <a:lnTo>
                    <a:pt x="2469" y="3259"/>
                  </a:lnTo>
                  <a:lnTo>
                    <a:pt x="2496" y="3292"/>
                  </a:lnTo>
                  <a:lnTo>
                    <a:pt x="2515" y="3326"/>
                  </a:lnTo>
                  <a:lnTo>
                    <a:pt x="2527" y="3365"/>
                  </a:lnTo>
                  <a:lnTo>
                    <a:pt x="2531" y="3405"/>
                  </a:lnTo>
                  <a:lnTo>
                    <a:pt x="2527" y="3443"/>
                  </a:lnTo>
                  <a:lnTo>
                    <a:pt x="2515" y="3482"/>
                  </a:lnTo>
                  <a:lnTo>
                    <a:pt x="2496" y="3518"/>
                  </a:lnTo>
                  <a:lnTo>
                    <a:pt x="2469" y="3550"/>
                  </a:lnTo>
                  <a:lnTo>
                    <a:pt x="2438" y="3580"/>
                  </a:lnTo>
                  <a:lnTo>
                    <a:pt x="2400" y="3607"/>
                  </a:lnTo>
                  <a:lnTo>
                    <a:pt x="2359" y="3630"/>
                  </a:lnTo>
                  <a:lnTo>
                    <a:pt x="2313" y="3648"/>
                  </a:lnTo>
                  <a:lnTo>
                    <a:pt x="2262" y="3662"/>
                  </a:lnTo>
                  <a:lnTo>
                    <a:pt x="2209" y="3670"/>
                  </a:lnTo>
                  <a:lnTo>
                    <a:pt x="2153" y="3672"/>
                  </a:lnTo>
                  <a:lnTo>
                    <a:pt x="2093" y="3670"/>
                  </a:lnTo>
                  <a:lnTo>
                    <a:pt x="2037" y="3660"/>
                  </a:lnTo>
                  <a:lnTo>
                    <a:pt x="1986" y="3644"/>
                  </a:lnTo>
                  <a:lnTo>
                    <a:pt x="1936" y="3624"/>
                  </a:lnTo>
                  <a:lnTo>
                    <a:pt x="1894" y="3599"/>
                  </a:lnTo>
                  <a:lnTo>
                    <a:pt x="1857" y="3570"/>
                  </a:lnTo>
                  <a:lnTo>
                    <a:pt x="1825" y="3538"/>
                  </a:lnTo>
                  <a:lnTo>
                    <a:pt x="1801" y="3501"/>
                  </a:lnTo>
                  <a:lnTo>
                    <a:pt x="1717" y="3495"/>
                  </a:lnTo>
                  <a:lnTo>
                    <a:pt x="1631" y="3486"/>
                  </a:lnTo>
                  <a:lnTo>
                    <a:pt x="1544" y="3474"/>
                  </a:lnTo>
                  <a:lnTo>
                    <a:pt x="1458" y="3458"/>
                  </a:lnTo>
                  <a:lnTo>
                    <a:pt x="1372" y="3438"/>
                  </a:lnTo>
                  <a:lnTo>
                    <a:pt x="1285" y="3413"/>
                  </a:lnTo>
                  <a:lnTo>
                    <a:pt x="1200" y="3384"/>
                  </a:lnTo>
                  <a:lnTo>
                    <a:pt x="1118" y="3348"/>
                  </a:lnTo>
                  <a:lnTo>
                    <a:pt x="1178" y="3430"/>
                  </a:lnTo>
                  <a:lnTo>
                    <a:pt x="1240" y="3507"/>
                  </a:lnTo>
                  <a:lnTo>
                    <a:pt x="1305" y="3579"/>
                  </a:lnTo>
                  <a:lnTo>
                    <a:pt x="1373" y="3646"/>
                  </a:lnTo>
                  <a:lnTo>
                    <a:pt x="1443" y="3707"/>
                  </a:lnTo>
                  <a:lnTo>
                    <a:pt x="1514" y="3764"/>
                  </a:lnTo>
                  <a:lnTo>
                    <a:pt x="1587" y="3816"/>
                  </a:lnTo>
                  <a:lnTo>
                    <a:pt x="1659" y="3861"/>
                  </a:lnTo>
                  <a:lnTo>
                    <a:pt x="1732" y="3902"/>
                  </a:lnTo>
                  <a:lnTo>
                    <a:pt x="1804" y="3938"/>
                  </a:lnTo>
                  <a:lnTo>
                    <a:pt x="1874" y="3968"/>
                  </a:lnTo>
                  <a:lnTo>
                    <a:pt x="1943" y="3993"/>
                  </a:lnTo>
                  <a:lnTo>
                    <a:pt x="2010" y="4011"/>
                  </a:lnTo>
                  <a:lnTo>
                    <a:pt x="2075" y="4026"/>
                  </a:lnTo>
                  <a:lnTo>
                    <a:pt x="2136" y="4034"/>
                  </a:lnTo>
                  <a:lnTo>
                    <a:pt x="2193" y="4037"/>
                  </a:lnTo>
                  <a:lnTo>
                    <a:pt x="2242" y="4035"/>
                  </a:lnTo>
                  <a:lnTo>
                    <a:pt x="2295" y="4029"/>
                  </a:lnTo>
                  <a:lnTo>
                    <a:pt x="2350" y="4018"/>
                  </a:lnTo>
                  <a:lnTo>
                    <a:pt x="2407" y="4003"/>
                  </a:lnTo>
                  <a:lnTo>
                    <a:pt x="2465" y="3985"/>
                  </a:lnTo>
                  <a:lnTo>
                    <a:pt x="2527" y="3962"/>
                  </a:lnTo>
                  <a:lnTo>
                    <a:pt x="2588" y="3936"/>
                  </a:lnTo>
                  <a:lnTo>
                    <a:pt x="2650" y="3905"/>
                  </a:lnTo>
                  <a:lnTo>
                    <a:pt x="2713" y="3870"/>
                  </a:lnTo>
                  <a:lnTo>
                    <a:pt x="2775" y="3832"/>
                  </a:lnTo>
                  <a:lnTo>
                    <a:pt x="2839" y="3788"/>
                  </a:lnTo>
                  <a:lnTo>
                    <a:pt x="2900" y="3741"/>
                  </a:lnTo>
                  <a:lnTo>
                    <a:pt x="2963" y="3691"/>
                  </a:lnTo>
                  <a:lnTo>
                    <a:pt x="3022" y="3638"/>
                  </a:lnTo>
                  <a:lnTo>
                    <a:pt x="3081" y="3579"/>
                  </a:lnTo>
                  <a:lnTo>
                    <a:pt x="3138" y="3517"/>
                  </a:lnTo>
                  <a:lnTo>
                    <a:pt x="3192" y="3451"/>
                  </a:lnTo>
                  <a:lnTo>
                    <a:pt x="3246" y="3381"/>
                  </a:lnTo>
                  <a:lnTo>
                    <a:pt x="3295" y="3308"/>
                  </a:lnTo>
                  <a:lnTo>
                    <a:pt x="3341" y="3231"/>
                  </a:lnTo>
                  <a:lnTo>
                    <a:pt x="3384" y="3150"/>
                  </a:lnTo>
                  <a:lnTo>
                    <a:pt x="3424" y="3066"/>
                  </a:lnTo>
                  <a:lnTo>
                    <a:pt x="3458" y="2977"/>
                  </a:lnTo>
                  <a:lnTo>
                    <a:pt x="3489" y="2885"/>
                  </a:lnTo>
                  <a:lnTo>
                    <a:pt x="3514" y="2789"/>
                  </a:lnTo>
                  <a:lnTo>
                    <a:pt x="3535" y="2691"/>
                  </a:lnTo>
                  <a:lnTo>
                    <a:pt x="3550" y="2588"/>
                  </a:lnTo>
                  <a:lnTo>
                    <a:pt x="3559" y="2482"/>
                  </a:lnTo>
                  <a:lnTo>
                    <a:pt x="3562" y="2371"/>
                  </a:lnTo>
                  <a:lnTo>
                    <a:pt x="3561" y="2274"/>
                  </a:lnTo>
                  <a:lnTo>
                    <a:pt x="3557" y="2179"/>
                  </a:lnTo>
                  <a:lnTo>
                    <a:pt x="3550" y="2087"/>
                  </a:lnTo>
                  <a:lnTo>
                    <a:pt x="3499" y="2044"/>
                  </a:lnTo>
                  <a:lnTo>
                    <a:pt x="3442" y="2004"/>
                  </a:lnTo>
                  <a:lnTo>
                    <a:pt x="3379" y="1966"/>
                  </a:lnTo>
                  <a:lnTo>
                    <a:pt x="3308" y="1931"/>
                  </a:lnTo>
                  <a:lnTo>
                    <a:pt x="3232" y="1898"/>
                  </a:lnTo>
                  <a:lnTo>
                    <a:pt x="3151" y="1867"/>
                  </a:lnTo>
                  <a:lnTo>
                    <a:pt x="3065" y="1841"/>
                  </a:lnTo>
                  <a:lnTo>
                    <a:pt x="2972" y="1817"/>
                  </a:lnTo>
                  <a:lnTo>
                    <a:pt x="2875" y="1796"/>
                  </a:lnTo>
                  <a:lnTo>
                    <a:pt x="2774" y="1778"/>
                  </a:lnTo>
                  <a:lnTo>
                    <a:pt x="2667" y="1764"/>
                  </a:lnTo>
                  <a:lnTo>
                    <a:pt x="2698" y="1801"/>
                  </a:lnTo>
                  <a:lnTo>
                    <a:pt x="2726" y="1843"/>
                  </a:lnTo>
                  <a:lnTo>
                    <a:pt x="2751" y="1890"/>
                  </a:lnTo>
                  <a:lnTo>
                    <a:pt x="2774" y="1943"/>
                  </a:lnTo>
                  <a:lnTo>
                    <a:pt x="2792" y="2000"/>
                  </a:lnTo>
                  <a:lnTo>
                    <a:pt x="2753" y="1972"/>
                  </a:lnTo>
                  <a:lnTo>
                    <a:pt x="2709" y="1947"/>
                  </a:lnTo>
                  <a:lnTo>
                    <a:pt x="2661" y="1925"/>
                  </a:lnTo>
                  <a:lnTo>
                    <a:pt x="2612" y="1905"/>
                  </a:lnTo>
                  <a:lnTo>
                    <a:pt x="2559" y="1886"/>
                  </a:lnTo>
                  <a:lnTo>
                    <a:pt x="2504" y="1867"/>
                  </a:lnTo>
                  <a:lnTo>
                    <a:pt x="2447" y="1850"/>
                  </a:lnTo>
                  <a:lnTo>
                    <a:pt x="2388" y="1831"/>
                  </a:lnTo>
                  <a:lnTo>
                    <a:pt x="2327" y="1813"/>
                  </a:lnTo>
                  <a:lnTo>
                    <a:pt x="2266" y="1792"/>
                  </a:lnTo>
                  <a:lnTo>
                    <a:pt x="2205" y="1769"/>
                  </a:lnTo>
                  <a:lnTo>
                    <a:pt x="2141" y="1742"/>
                  </a:lnTo>
                  <a:lnTo>
                    <a:pt x="2079" y="1713"/>
                  </a:lnTo>
                  <a:lnTo>
                    <a:pt x="2016" y="1680"/>
                  </a:lnTo>
                  <a:lnTo>
                    <a:pt x="1954" y="1641"/>
                  </a:lnTo>
                  <a:lnTo>
                    <a:pt x="1893" y="1597"/>
                  </a:lnTo>
                  <a:lnTo>
                    <a:pt x="1831" y="1547"/>
                  </a:lnTo>
                  <a:lnTo>
                    <a:pt x="1772" y="1491"/>
                  </a:lnTo>
                  <a:lnTo>
                    <a:pt x="1715" y="1427"/>
                  </a:lnTo>
                  <a:lnTo>
                    <a:pt x="1685" y="1393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40" y="1331"/>
                  </a:lnTo>
                  <a:lnTo>
                    <a:pt x="1623" y="1307"/>
                  </a:lnTo>
                  <a:lnTo>
                    <a:pt x="1610" y="1287"/>
                  </a:lnTo>
                  <a:lnTo>
                    <a:pt x="1598" y="1272"/>
                  </a:lnTo>
                  <a:lnTo>
                    <a:pt x="1588" y="1260"/>
                  </a:lnTo>
                  <a:lnTo>
                    <a:pt x="1582" y="1254"/>
                  </a:lnTo>
                  <a:close/>
                  <a:moveTo>
                    <a:pt x="2193" y="234"/>
                  </a:moveTo>
                  <a:lnTo>
                    <a:pt x="2060" y="237"/>
                  </a:lnTo>
                  <a:lnTo>
                    <a:pt x="1932" y="245"/>
                  </a:lnTo>
                  <a:lnTo>
                    <a:pt x="1810" y="258"/>
                  </a:lnTo>
                  <a:lnTo>
                    <a:pt x="1693" y="277"/>
                  </a:lnTo>
                  <a:lnTo>
                    <a:pt x="1580" y="301"/>
                  </a:lnTo>
                  <a:lnTo>
                    <a:pt x="1474" y="330"/>
                  </a:lnTo>
                  <a:lnTo>
                    <a:pt x="1372" y="364"/>
                  </a:lnTo>
                  <a:lnTo>
                    <a:pt x="1275" y="404"/>
                  </a:lnTo>
                  <a:lnTo>
                    <a:pt x="1183" y="450"/>
                  </a:lnTo>
                  <a:lnTo>
                    <a:pt x="1097" y="499"/>
                  </a:lnTo>
                  <a:lnTo>
                    <a:pt x="1015" y="555"/>
                  </a:lnTo>
                  <a:lnTo>
                    <a:pt x="940" y="614"/>
                  </a:lnTo>
                  <a:lnTo>
                    <a:pt x="868" y="680"/>
                  </a:lnTo>
                  <a:lnTo>
                    <a:pt x="803" y="751"/>
                  </a:lnTo>
                  <a:lnTo>
                    <a:pt x="743" y="826"/>
                  </a:lnTo>
                  <a:lnTo>
                    <a:pt x="687" y="907"/>
                  </a:lnTo>
                  <a:lnTo>
                    <a:pt x="638" y="992"/>
                  </a:lnTo>
                  <a:lnTo>
                    <a:pt x="594" y="1084"/>
                  </a:lnTo>
                  <a:lnTo>
                    <a:pt x="556" y="1178"/>
                  </a:lnTo>
                  <a:lnTo>
                    <a:pt x="522" y="1279"/>
                  </a:lnTo>
                  <a:lnTo>
                    <a:pt x="494" y="1385"/>
                  </a:lnTo>
                  <a:lnTo>
                    <a:pt x="472" y="1495"/>
                  </a:lnTo>
                  <a:lnTo>
                    <a:pt x="456" y="1611"/>
                  </a:lnTo>
                  <a:lnTo>
                    <a:pt x="444" y="1730"/>
                  </a:lnTo>
                  <a:lnTo>
                    <a:pt x="439" y="1855"/>
                  </a:lnTo>
                  <a:lnTo>
                    <a:pt x="587" y="1855"/>
                  </a:lnTo>
                  <a:lnTo>
                    <a:pt x="609" y="1738"/>
                  </a:lnTo>
                  <a:lnTo>
                    <a:pt x="634" y="1627"/>
                  </a:lnTo>
                  <a:lnTo>
                    <a:pt x="663" y="1519"/>
                  </a:lnTo>
                  <a:lnTo>
                    <a:pt x="696" y="1416"/>
                  </a:lnTo>
                  <a:lnTo>
                    <a:pt x="735" y="1319"/>
                  </a:lnTo>
                  <a:lnTo>
                    <a:pt x="779" y="1226"/>
                  </a:lnTo>
                  <a:lnTo>
                    <a:pt x="825" y="1139"/>
                  </a:lnTo>
                  <a:lnTo>
                    <a:pt x="877" y="1056"/>
                  </a:lnTo>
                  <a:lnTo>
                    <a:pt x="934" y="978"/>
                  </a:lnTo>
                  <a:lnTo>
                    <a:pt x="995" y="903"/>
                  </a:lnTo>
                  <a:lnTo>
                    <a:pt x="1063" y="834"/>
                  </a:lnTo>
                  <a:lnTo>
                    <a:pt x="1134" y="770"/>
                  </a:lnTo>
                  <a:lnTo>
                    <a:pt x="1208" y="713"/>
                  </a:lnTo>
                  <a:lnTo>
                    <a:pt x="1288" y="660"/>
                  </a:lnTo>
                  <a:lnTo>
                    <a:pt x="1372" y="613"/>
                  </a:lnTo>
                  <a:lnTo>
                    <a:pt x="1461" y="571"/>
                  </a:lnTo>
                  <a:lnTo>
                    <a:pt x="1552" y="535"/>
                  </a:lnTo>
                  <a:lnTo>
                    <a:pt x="1649" y="504"/>
                  </a:lnTo>
                  <a:lnTo>
                    <a:pt x="1749" y="479"/>
                  </a:lnTo>
                  <a:lnTo>
                    <a:pt x="1854" y="460"/>
                  </a:lnTo>
                  <a:lnTo>
                    <a:pt x="1963" y="446"/>
                  </a:lnTo>
                  <a:lnTo>
                    <a:pt x="2076" y="438"/>
                  </a:lnTo>
                  <a:lnTo>
                    <a:pt x="2193" y="435"/>
                  </a:lnTo>
                  <a:lnTo>
                    <a:pt x="2310" y="438"/>
                  </a:lnTo>
                  <a:lnTo>
                    <a:pt x="2423" y="446"/>
                  </a:lnTo>
                  <a:lnTo>
                    <a:pt x="2532" y="460"/>
                  </a:lnTo>
                  <a:lnTo>
                    <a:pt x="2637" y="479"/>
                  </a:lnTo>
                  <a:lnTo>
                    <a:pt x="2737" y="504"/>
                  </a:lnTo>
                  <a:lnTo>
                    <a:pt x="2834" y="535"/>
                  </a:lnTo>
                  <a:lnTo>
                    <a:pt x="2925" y="571"/>
                  </a:lnTo>
                  <a:lnTo>
                    <a:pt x="3014" y="613"/>
                  </a:lnTo>
                  <a:lnTo>
                    <a:pt x="3098" y="660"/>
                  </a:lnTo>
                  <a:lnTo>
                    <a:pt x="3178" y="713"/>
                  </a:lnTo>
                  <a:lnTo>
                    <a:pt x="3252" y="770"/>
                  </a:lnTo>
                  <a:lnTo>
                    <a:pt x="3323" y="834"/>
                  </a:lnTo>
                  <a:lnTo>
                    <a:pt x="3391" y="903"/>
                  </a:lnTo>
                  <a:lnTo>
                    <a:pt x="3452" y="978"/>
                  </a:lnTo>
                  <a:lnTo>
                    <a:pt x="3509" y="1056"/>
                  </a:lnTo>
                  <a:lnTo>
                    <a:pt x="3561" y="1139"/>
                  </a:lnTo>
                  <a:lnTo>
                    <a:pt x="3607" y="1226"/>
                  </a:lnTo>
                  <a:lnTo>
                    <a:pt x="3651" y="1319"/>
                  </a:lnTo>
                  <a:lnTo>
                    <a:pt x="3690" y="1416"/>
                  </a:lnTo>
                  <a:lnTo>
                    <a:pt x="3723" y="1519"/>
                  </a:lnTo>
                  <a:lnTo>
                    <a:pt x="3752" y="1627"/>
                  </a:lnTo>
                  <a:lnTo>
                    <a:pt x="3777" y="1738"/>
                  </a:lnTo>
                  <a:lnTo>
                    <a:pt x="3799" y="1855"/>
                  </a:lnTo>
                  <a:lnTo>
                    <a:pt x="3947" y="1855"/>
                  </a:lnTo>
                  <a:lnTo>
                    <a:pt x="3942" y="1730"/>
                  </a:lnTo>
                  <a:lnTo>
                    <a:pt x="3930" y="1611"/>
                  </a:lnTo>
                  <a:lnTo>
                    <a:pt x="3914" y="1495"/>
                  </a:lnTo>
                  <a:lnTo>
                    <a:pt x="3892" y="1385"/>
                  </a:lnTo>
                  <a:lnTo>
                    <a:pt x="3864" y="1279"/>
                  </a:lnTo>
                  <a:lnTo>
                    <a:pt x="3830" y="1178"/>
                  </a:lnTo>
                  <a:lnTo>
                    <a:pt x="3792" y="1084"/>
                  </a:lnTo>
                  <a:lnTo>
                    <a:pt x="3748" y="992"/>
                  </a:lnTo>
                  <a:lnTo>
                    <a:pt x="3699" y="907"/>
                  </a:lnTo>
                  <a:lnTo>
                    <a:pt x="3643" y="826"/>
                  </a:lnTo>
                  <a:lnTo>
                    <a:pt x="3583" y="751"/>
                  </a:lnTo>
                  <a:lnTo>
                    <a:pt x="3518" y="680"/>
                  </a:lnTo>
                  <a:lnTo>
                    <a:pt x="3446" y="614"/>
                  </a:lnTo>
                  <a:lnTo>
                    <a:pt x="3371" y="555"/>
                  </a:lnTo>
                  <a:lnTo>
                    <a:pt x="3290" y="499"/>
                  </a:lnTo>
                  <a:lnTo>
                    <a:pt x="3203" y="450"/>
                  </a:lnTo>
                  <a:lnTo>
                    <a:pt x="3111" y="404"/>
                  </a:lnTo>
                  <a:lnTo>
                    <a:pt x="3014" y="364"/>
                  </a:lnTo>
                  <a:lnTo>
                    <a:pt x="2912" y="330"/>
                  </a:lnTo>
                  <a:lnTo>
                    <a:pt x="2806" y="301"/>
                  </a:lnTo>
                  <a:lnTo>
                    <a:pt x="2693" y="277"/>
                  </a:lnTo>
                  <a:lnTo>
                    <a:pt x="2576" y="258"/>
                  </a:lnTo>
                  <a:lnTo>
                    <a:pt x="2454" y="245"/>
                  </a:lnTo>
                  <a:lnTo>
                    <a:pt x="2326" y="237"/>
                  </a:lnTo>
                  <a:lnTo>
                    <a:pt x="2193" y="234"/>
                  </a:lnTo>
                  <a:close/>
                  <a:moveTo>
                    <a:pt x="2192" y="0"/>
                  </a:moveTo>
                  <a:lnTo>
                    <a:pt x="2193" y="0"/>
                  </a:lnTo>
                  <a:lnTo>
                    <a:pt x="2326" y="3"/>
                  </a:lnTo>
                  <a:lnTo>
                    <a:pt x="2454" y="11"/>
                  </a:lnTo>
                  <a:lnTo>
                    <a:pt x="2577" y="23"/>
                  </a:lnTo>
                  <a:lnTo>
                    <a:pt x="2697" y="41"/>
                  </a:lnTo>
                  <a:lnTo>
                    <a:pt x="2812" y="64"/>
                  </a:lnTo>
                  <a:lnTo>
                    <a:pt x="2924" y="90"/>
                  </a:lnTo>
                  <a:lnTo>
                    <a:pt x="3030" y="124"/>
                  </a:lnTo>
                  <a:lnTo>
                    <a:pt x="3133" y="161"/>
                  </a:lnTo>
                  <a:lnTo>
                    <a:pt x="3231" y="203"/>
                  </a:lnTo>
                  <a:lnTo>
                    <a:pt x="3324" y="251"/>
                  </a:lnTo>
                  <a:lnTo>
                    <a:pt x="3414" y="305"/>
                  </a:lnTo>
                  <a:lnTo>
                    <a:pt x="3498" y="362"/>
                  </a:lnTo>
                  <a:lnTo>
                    <a:pt x="3579" y="424"/>
                  </a:lnTo>
                  <a:lnTo>
                    <a:pt x="3655" y="491"/>
                  </a:lnTo>
                  <a:lnTo>
                    <a:pt x="3727" y="564"/>
                  </a:lnTo>
                  <a:lnTo>
                    <a:pt x="3793" y="641"/>
                  </a:lnTo>
                  <a:lnTo>
                    <a:pt x="3854" y="722"/>
                  </a:lnTo>
                  <a:lnTo>
                    <a:pt x="3910" y="809"/>
                  </a:lnTo>
                  <a:lnTo>
                    <a:pt x="3961" y="898"/>
                  </a:lnTo>
                  <a:lnTo>
                    <a:pt x="4006" y="994"/>
                  </a:lnTo>
                  <a:lnTo>
                    <a:pt x="4047" y="1092"/>
                  </a:lnTo>
                  <a:lnTo>
                    <a:pt x="4082" y="1196"/>
                  </a:lnTo>
                  <a:lnTo>
                    <a:pt x="4112" y="1302"/>
                  </a:lnTo>
                  <a:lnTo>
                    <a:pt x="4136" y="1414"/>
                  </a:lnTo>
                  <a:lnTo>
                    <a:pt x="4156" y="1530"/>
                  </a:lnTo>
                  <a:lnTo>
                    <a:pt x="4169" y="1651"/>
                  </a:lnTo>
                  <a:lnTo>
                    <a:pt x="4179" y="1774"/>
                  </a:lnTo>
                  <a:lnTo>
                    <a:pt x="4183" y="1902"/>
                  </a:lnTo>
                  <a:lnTo>
                    <a:pt x="4225" y="1930"/>
                  </a:lnTo>
                  <a:lnTo>
                    <a:pt x="4265" y="1963"/>
                  </a:lnTo>
                  <a:lnTo>
                    <a:pt x="4300" y="2000"/>
                  </a:lnTo>
                  <a:lnTo>
                    <a:pt x="4330" y="2043"/>
                  </a:lnTo>
                  <a:lnTo>
                    <a:pt x="4354" y="2089"/>
                  </a:lnTo>
                  <a:lnTo>
                    <a:pt x="4371" y="2139"/>
                  </a:lnTo>
                  <a:lnTo>
                    <a:pt x="4382" y="2191"/>
                  </a:lnTo>
                  <a:lnTo>
                    <a:pt x="4386" y="2245"/>
                  </a:lnTo>
                  <a:lnTo>
                    <a:pt x="4386" y="2673"/>
                  </a:lnTo>
                  <a:lnTo>
                    <a:pt x="4382" y="2727"/>
                  </a:lnTo>
                  <a:lnTo>
                    <a:pt x="4373" y="2777"/>
                  </a:lnTo>
                  <a:lnTo>
                    <a:pt x="4355" y="2825"/>
                  </a:lnTo>
                  <a:lnTo>
                    <a:pt x="4333" y="2870"/>
                  </a:lnTo>
                  <a:lnTo>
                    <a:pt x="4305" y="2911"/>
                  </a:lnTo>
                  <a:lnTo>
                    <a:pt x="4272" y="2949"/>
                  </a:lnTo>
                  <a:lnTo>
                    <a:pt x="4234" y="2982"/>
                  </a:lnTo>
                  <a:lnTo>
                    <a:pt x="4193" y="3010"/>
                  </a:lnTo>
                  <a:lnTo>
                    <a:pt x="4148" y="3033"/>
                  </a:lnTo>
                  <a:lnTo>
                    <a:pt x="4100" y="3048"/>
                  </a:lnTo>
                  <a:lnTo>
                    <a:pt x="4050" y="3059"/>
                  </a:lnTo>
                  <a:lnTo>
                    <a:pt x="3997" y="3063"/>
                  </a:lnTo>
                  <a:lnTo>
                    <a:pt x="3715" y="3063"/>
                  </a:lnTo>
                  <a:lnTo>
                    <a:pt x="3672" y="3172"/>
                  </a:lnTo>
                  <a:lnTo>
                    <a:pt x="3623" y="3276"/>
                  </a:lnTo>
                  <a:lnTo>
                    <a:pt x="3570" y="3377"/>
                  </a:lnTo>
                  <a:lnTo>
                    <a:pt x="3511" y="3473"/>
                  </a:lnTo>
                  <a:lnTo>
                    <a:pt x="3449" y="3563"/>
                  </a:lnTo>
                  <a:lnTo>
                    <a:pt x="3383" y="3650"/>
                  </a:lnTo>
                  <a:lnTo>
                    <a:pt x="3313" y="3731"/>
                  </a:lnTo>
                  <a:lnTo>
                    <a:pt x="3240" y="3808"/>
                  </a:lnTo>
                  <a:lnTo>
                    <a:pt x="3165" y="3880"/>
                  </a:lnTo>
                  <a:lnTo>
                    <a:pt x="3086" y="3946"/>
                  </a:lnTo>
                  <a:lnTo>
                    <a:pt x="3006" y="4007"/>
                  </a:lnTo>
                  <a:lnTo>
                    <a:pt x="2925" y="4063"/>
                  </a:lnTo>
                  <a:lnTo>
                    <a:pt x="2843" y="4114"/>
                  </a:lnTo>
                  <a:lnTo>
                    <a:pt x="2759" y="4159"/>
                  </a:lnTo>
                  <a:lnTo>
                    <a:pt x="2677" y="4198"/>
                  </a:lnTo>
                  <a:lnTo>
                    <a:pt x="2593" y="4232"/>
                  </a:lnTo>
                  <a:lnTo>
                    <a:pt x="2511" y="4259"/>
                  </a:lnTo>
                  <a:lnTo>
                    <a:pt x="2428" y="4281"/>
                  </a:lnTo>
                  <a:lnTo>
                    <a:pt x="2349" y="4297"/>
                  </a:lnTo>
                  <a:lnTo>
                    <a:pt x="2270" y="4307"/>
                  </a:lnTo>
                  <a:lnTo>
                    <a:pt x="2193" y="4309"/>
                  </a:lnTo>
                  <a:lnTo>
                    <a:pt x="2116" y="4307"/>
                  </a:lnTo>
                  <a:lnTo>
                    <a:pt x="2037" y="4297"/>
                  </a:lnTo>
                  <a:lnTo>
                    <a:pt x="1958" y="4281"/>
                  </a:lnTo>
                  <a:lnTo>
                    <a:pt x="1875" y="4259"/>
                  </a:lnTo>
                  <a:lnTo>
                    <a:pt x="1793" y="4232"/>
                  </a:lnTo>
                  <a:lnTo>
                    <a:pt x="1709" y="4198"/>
                  </a:lnTo>
                  <a:lnTo>
                    <a:pt x="1627" y="4159"/>
                  </a:lnTo>
                  <a:lnTo>
                    <a:pt x="1543" y="4114"/>
                  </a:lnTo>
                  <a:lnTo>
                    <a:pt x="1461" y="4063"/>
                  </a:lnTo>
                  <a:lnTo>
                    <a:pt x="1380" y="4007"/>
                  </a:lnTo>
                  <a:lnTo>
                    <a:pt x="1300" y="3946"/>
                  </a:lnTo>
                  <a:lnTo>
                    <a:pt x="1221" y="3880"/>
                  </a:lnTo>
                  <a:lnTo>
                    <a:pt x="1146" y="3808"/>
                  </a:lnTo>
                  <a:lnTo>
                    <a:pt x="1073" y="3731"/>
                  </a:lnTo>
                  <a:lnTo>
                    <a:pt x="1003" y="3650"/>
                  </a:lnTo>
                  <a:lnTo>
                    <a:pt x="937" y="3563"/>
                  </a:lnTo>
                  <a:lnTo>
                    <a:pt x="875" y="3473"/>
                  </a:lnTo>
                  <a:lnTo>
                    <a:pt x="816" y="3377"/>
                  </a:lnTo>
                  <a:lnTo>
                    <a:pt x="763" y="3276"/>
                  </a:lnTo>
                  <a:lnTo>
                    <a:pt x="714" y="3172"/>
                  </a:lnTo>
                  <a:lnTo>
                    <a:pt x="671" y="3063"/>
                  </a:lnTo>
                  <a:lnTo>
                    <a:pt x="389" y="3063"/>
                  </a:lnTo>
                  <a:lnTo>
                    <a:pt x="336" y="3059"/>
                  </a:lnTo>
                  <a:lnTo>
                    <a:pt x="286" y="3048"/>
                  </a:lnTo>
                  <a:lnTo>
                    <a:pt x="238" y="3033"/>
                  </a:lnTo>
                  <a:lnTo>
                    <a:pt x="193" y="3010"/>
                  </a:lnTo>
                  <a:lnTo>
                    <a:pt x="152" y="2982"/>
                  </a:lnTo>
                  <a:lnTo>
                    <a:pt x="114" y="2949"/>
                  </a:lnTo>
                  <a:lnTo>
                    <a:pt x="81" y="2911"/>
                  </a:lnTo>
                  <a:lnTo>
                    <a:pt x="53" y="2870"/>
                  </a:lnTo>
                  <a:lnTo>
                    <a:pt x="31" y="2825"/>
                  </a:lnTo>
                  <a:lnTo>
                    <a:pt x="13" y="2777"/>
                  </a:lnTo>
                  <a:lnTo>
                    <a:pt x="4" y="2727"/>
                  </a:lnTo>
                  <a:lnTo>
                    <a:pt x="0" y="2673"/>
                  </a:lnTo>
                  <a:lnTo>
                    <a:pt x="0" y="2245"/>
                  </a:lnTo>
                  <a:lnTo>
                    <a:pt x="4" y="2191"/>
                  </a:lnTo>
                  <a:lnTo>
                    <a:pt x="15" y="2139"/>
                  </a:lnTo>
                  <a:lnTo>
                    <a:pt x="32" y="2089"/>
                  </a:lnTo>
                  <a:lnTo>
                    <a:pt x="56" y="2043"/>
                  </a:lnTo>
                  <a:lnTo>
                    <a:pt x="86" y="2000"/>
                  </a:lnTo>
                  <a:lnTo>
                    <a:pt x="121" y="1963"/>
                  </a:lnTo>
                  <a:lnTo>
                    <a:pt x="161" y="1930"/>
                  </a:lnTo>
                  <a:lnTo>
                    <a:pt x="203" y="1902"/>
                  </a:lnTo>
                  <a:lnTo>
                    <a:pt x="207" y="1774"/>
                  </a:lnTo>
                  <a:lnTo>
                    <a:pt x="217" y="1651"/>
                  </a:lnTo>
                  <a:lnTo>
                    <a:pt x="230" y="1530"/>
                  </a:lnTo>
                  <a:lnTo>
                    <a:pt x="250" y="1414"/>
                  </a:lnTo>
                  <a:lnTo>
                    <a:pt x="274" y="1302"/>
                  </a:lnTo>
                  <a:lnTo>
                    <a:pt x="304" y="1196"/>
                  </a:lnTo>
                  <a:lnTo>
                    <a:pt x="339" y="1092"/>
                  </a:lnTo>
                  <a:lnTo>
                    <a:pt x="380" y="994"/>
                  </a:lnTo>
                  <a:lnTo>
                    <a:pt x="425" y="898"/>
                  </a:lnTo>
                  <a:lnTo>
                    <a:pt x="476" y="809"/>
                  </a:lnTo>
                  <a:lnTo>
                    <a:pt x="532" y="722"/>
                  </a:lnTo>
                  <a:lnTo>
                    <a:pt x="593" y="641"/>
                  </a:lnTo>
                  <a:lnTo>
                    <a:pt x="659" y="564"/>
                  </a:lnTo>
                  <a:lnTo>
                    <a:pt x="731" y="491"/>
                  </a:lnTo>
                  <a:lnTo>
                    <a:pt x="807" y="424"/>
                  </a:lnTo>
                  <a:lnTo>
                    <a:pt x="888" y="362"/>
                  </a:lnTo>
                  <a:lnTo>
                    <a:pt x="972" y="305"/>
                  </a:lnTo>
                  <a:lnTo>
                    <a:pt x="1062" y="251"/>
                  </a:lnTo>
                  <a:lnTo>
                    <a:pt x="1155" y="203"/>
                  </a:lnTo>
                  <a:lnTo>
                    <a:pt x="1253" y="161"/>
                  </a:lnTo>
                  <a:lnTo>
                    <a:pt x="1356" y="124"/>
                  </a:lnTo>
                  <a:lnTo>
                    <a:pt x="1462" y="90"/>
                  </a:lnTo>
                  <a:lnTo>
                    <a:pt x="1574" y="64"/>
                  </a:lnTo>
                  <a:lnTo>
                    <a:pt x="1689" y="41"/>
                  </a:lnTo>
                  <a:lnTo>
                    <a:pt x="1809" y="23"/>
                  </a:lnTo>
                  <a:lnTo>
                    <a:pt x="1932" y="11"/>
                  </a:lnTo>
                  <a:lnTo>
                    <a:pt x="2060" y="3"/>
                  </a:lnTo>
                  <a:lnTo>
                    <a:pt x="21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sp>
          <p:nvSpPr>
            <p:cNvPr id="12" name="Freeform 25"/>
            <p:cNvSpPr>
              <a:spLocks noChangeAspect="1" noEditPoints="1"/>
            </p:cNvSpPr>
            <p:nvPr/>
          </p:nvSpPr>
          <p:spPr bwMode="auto">
            <a:xfrm>
              <a:off x="1319385" y="4705920"/>
              <a:ext cx="377372" cy="457211"/>
            </a:xfrm>
            <a:custGeom>
              <a:avLst/>
              <a:gdLst>
                <a:gd name="T0" fmla="*/ 2715 w 3486"/>
                <a:gd name="T1" fmla="*/ 2849 h 3533"/>
                <a:gd name="T2" fmla="*/ 3049 w 3486"/>
                <a:gd name="T3" fmla="*/ 2968 h 3533"/>
                <a:gd name="T4" fmla="*/ 3086 w 3486"/>
                <a:gd name="T5" fmla="*/ 2699 h 3533"/>
                <a:gd name="T6" fmla="*/ 1386 w 3486"/>
                <a:gd name="T7" fmla="*/ 2920 h 3533"/>
                <a:gd name="T8" fmla="*/ 1833 w 3486"/>
                <a:gd name="T9" fmla="*/ 2933 h 3533"/>
                <a:gd name="T10" fmla="*/ 1562 w 3486"/>
                <a:gd name="T11" fmla="*/ 2720 h 3533"/>
                <a:gd name="T12" fmla="*/ 1719 w 3486"/>
                <a:gd name="T13" fmla="*/ 1861 h 3533"/>
                <a:gd name="T14" fmla="*/ 1577 w 3486"/>
                <a:gd name="T15" fmla="*/ 2009 h 3533"/>
                <a:gd name="T16" fmla="*/ 1716 w 3486"/>
                <a:gd name="T17" fmla="*/ 2384 h 3533"/>
                <a:gd name="T18" fmla="*/ 2914 w 3486"/>
                <a:gd name="T19" fmla="*/ 2368 h 3533"/>
                <a:gd name="T20" fmla="*/ 2916 w 3486"/>
                <a:gd name="T21" fmla="*/ 1940 h 3533"/>
                <a:gd name="T22" fmla="*/ 2722 w 3486"/>
                <a:gd name="T23" fmla="*/ 1845 h 3533"/>
                <a:gd name="T24" fmla="*/ 345 w 3486"/>
                <a:gd name="T25" fmla="*/ 1686 h 3533"/>
                <a:gd name="T26" fmla="*/ 676 w 3486"/>
                <a:gd name="T27" fmla="*/ 1931 h 3533"/>
                <a:gd name="T28" fmla="*/ 669 w 3486"/>
                <a:gd name="T29" fmla="*/ 1741 h 3533"/>
                <a:gd name="T30" fmla="*/ 2574 w 3486"/>
                <a:gd name="T31" fmla="*/ 1652 h 3533"/>
                <a:gd name="T32" fmla="*/ 2929 w 3486"/>
                <a:gd name="T33" fmla="*/ 1716 h 3533"/>
                <a:gd name="T34" fmla="*/ 3198 w 3486"/>
                <a:gd name="T35" fmla="*/ 2182 h 3533"/>
                <a:gd name="T36" fmla="*/ 3438 w 3486"/>
                <a:gd name="T37" fmla="*/ 2528 h 3533"/>
                <a:gd name="T38" fmla="*/ 3376 w 3486"/>
                <a:gd name="T39" fmla="*/ 3440 h 3533"/>
                <a:gd name="T40" fmla="*/ 1596 w 3486"/>
                <a:gd name="T41" fmla="*/ 3440 h 3533"/>
                <a:gd name="T42" fmla="*/ 1155 w 3486"/>
                <a:gd name="T43" fmla="*/ 2717 h 3533"/>
                <a:gd name="T44" fmla="*/ 1052 w 3486"/>
                <a:gd name="T45" fmla="*/ 2494 h 3533"/>
                <a:gd name="T46" fmla="*/ 1377 w 3486"/>
                <a:gd name="T47" fmla="*/ 2048 h 3533"/>
                <a:gd name="T48" fmla="*/ 1649 w 3486"/>
                <a:gd name="T49" fmla="*/ 1704 h 3533"/>
                <a:gd name="T50" fmla="*/ 2061 w 3486"/>
                <a:gd name="T51" fmla="*/ 1646 h 3533"/>
                <a:gd name="T52" fmla="*/ 2771 w 3486"/>
                <a:gd name="T53" fmla="*/ 1168 h 3533"/>
                <a:gd name="T54" fmla="*/ 2964 w 3486"/>
                <a:gd name="T55" fmla="*/ 1333 h 3533"/>
                <a:gd name="T56" fmla="*/ 3124 w 3486"/>
                <a:gd name="T57" fmla="*/ 1068 h 3533"/>
                <a:gd name="T58" fmla="*/ 703 w 3486"/>
                <a:gd name="T59" fmla="*/ 810 h 3533"/>
                <a:gd name="T60" fmla="*/ 546 w 3486"/>
                <a:gd name="T61" fmla="*/ 940 h 3533"/>
                <a:gd name="T62" fmla="*/ 620 w 3486"/>
                <a:gd name="T63" fmla="*/ 1330 h 3533"/>
                <a:gd name="T64" fmla="*/ 1824 w 3486"/>
                <a:gd name="T65" fmla="*/ 1330 h 3533"/>
                <a:gd name="T66" fmla="*/ 1884 w 3486"/>
                <a:gd name="T67" fmla="*/ 917 h 3533"/>
                <a:gd name="T68" fmla="*/ 1714 w 3486"/>
                <a:gd name="T69" fmla="*/ 805 h 3533"/>
                <a:gd name="T70" fmla="*/ 1575 w 3486"/>
                <a:gd name="T71" fmla="*/ 610 h 3533"/>
                <a:gd name="T72" fmla="*/ 1913 w 3486"/>
                <a:gd name="T73" fmla="*/ 682 h 3533"/>
                <a:gd name="T74" fmla="*/ 2174 w 3486"/>
                <a:gd name="T75" fmla="*/ 1188 h 3533"/>
                <a:gd name="T76" fmla="*/ 2377 w 3486"/>
                <a:gd name="T77" fmla="*/ 1485 h 3533"/>
                <a:gd name="T78" fmla="*/ 1751 w 3486"/>
                <a:gd name="T79" fmla="*/ 1523 h 3533"/>
                <a:gd name="T80" fmla="*/ 1357 w 3486"/>
                <a:gd name="T81" fmla="*/ 1721 h 3533"/>
                <a:gd name="T82" fmla="*/ 1049 w 3486"/>
                <a:gd name="T83" fmla="*/ 2135 h 3533"/>
                <a:gd name="T84" fmla="*/ 138 w 3486"/>
                <a:gd name="T85" fmla="*/ 2460 h 3533"/>
                <a:gd name="T86" fmla="*/ 161 w 3486"/>
                <a:gd name="T87" fmla="*/ 1518 h 3533"/>
                <a:gd name="T88" fmla="*/ 135 w 3486"/>
                <a:gd name="T89" fmla="*/ 1192 h 3533"/>
                <a:gd name="T90" fmla="*/ 459 w 3486"/>
                <a:gd name="T91" fmla="*/ 733 h 3533"/>
                <a:gd name="T92" fmla="*/ 768 w 3486"/>
                <a:gd name="T93" fmla="*/ 620 h 3533"/>
                <a:gd name="T94" fmla="*/ 2573 w 3486"/>
                <a:gd name="T95" fmla="*/ 9 h 3533"/>
                <a:gd name="T96" fmla="*/ 2929 w 3486"/>
                <a:gd name="T97" fmla="*/ 74 h 3533"/>
                <a:gd name="T98" fmla="*/ 3198 w 3486"/>
                <a:gd name="T99" fmla="*/ 539 h 3533"/>
                <a:gd name="T100" fmla="*/ 3437 w 3486"/>
                <a:gd name="T101" fmla="*/ 885 h 3533"/>
                <a:gd name="T102" fmla="*/ 3376 w 3486"/>
                <a:gd name="T103" fmla="*/ 1798 h 3533"/>
                <a:gd name="T104" fmla="*/ 3102 w 3486"/>
                <a:gd name="T105" fmla="*/ 1642 h 3533"/>
                <a:gd name="T106" fmla="*/ 2679 w 3486"/>
                <a:gd name="T107" fmla="*/ 1511 h 3533"/>
                <a:gd name="T108" fmla="*/ 2321 w 3486"/>
                <a:gd name="T109" fmla="*/ 1042 h 3533"/>
                <a:gd name="T110" fmla="*/ 2754 w 3486"/>
                <a:gd name="T111" fmla="*/ 749 h 3533"/>
                <a:gd name="T112" fmla="*/ 2955 w 3486"/>
                <a:gd name="T113" fmla="*/ 379 h 3533"/>
                <a:gd name="T114" fmla="*/ 2810 w 3486"/>
                <a:gd name="T115" fmla="*/ 222 h 3533"/>
                <a:gd name="T116" fmla="*/ 1937 w 3486"/>
                <a:gd name="T117" fmla="*/ 185 h 3533"/>
                <a:gd name="T118" fmla="*/ 1617 w 3486"/>
                <a:gd name="T119" fmla="*/ 285 h 3533"/>
                <a:gd name="T120" fmla="*/ 1422 w 3486"/>
                <a:gd name="T121" fmla="*/ 292 h 3533"/>
                <a:gd name="T122" fmla="*/ 1726 w 3486"/>
                <a:gd name="T123" fmla="*/ 38 h 3533"/>
                <a:gd name="T124" fmla="*/ 2264 w 3486"/>
                <a:gd name="T125" fmla="*/ 0 h 3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86" h="3533">
                  <a:moveTo>
                    <a:pt x="3055" y="2698"/>
                  </a:moveTo>
                  <a:lnTo>
                    <a:pt x="3037" y="2699"/>
                  </a:lnTo>
                  <a:lnTo>
                    <a:pt x="3016" y="2704"/>
                  </a:lnTo>
                  <a:lnTo>
                    <a:pt x="2992" y="2711"/>
                  </a:lnTo>
                  <a:lnTo>
                    <a:pt x="2967" y="2720"/>
                  </a:lnTo>
                  <a:lnTo>
                    <a:pt x="2941" y="2730"/>
                  </a:lnTo>
                  <a:lnTo>
                    <a:pt x="2915" y="2742"/>
                  </a:lnTo>
                  <a:lnTo>
                    <a:pt x="2889" y="2754"/>
                  </a:lnTo>
                  <a:lnTo>
                    <a:pt x="2865" y="2765"/>
                  </a:lnTo>
                  <a:lnTo>
                    <a:pt x="2842" y="2776"/>
                  </a:lnTo>
                  <a:lnTo>
                    <a:pt x="2818" y="2788"/>
                  </a:lnTo>
                  <a:lnTo>
                    <a:pt x="2794" y="2798"/>
                  </a:lnTo>
                  <a:lnTo>
                    <a:pt x="2771" y="2810"/>
                  </a:lnTo>
                  <a:lnTo>
                    <a:pt x="2749" y="2822"/>
                  </a:lnTo>
                  <a:lnTo>
                    <a:pt x="2731" y="2834"/>
                  </a:lnTo>
                  <a:lnTo>
                    <a:pt x="2715" y="2849"/>
                  </a:lnTo>
                  <a:lnTo>
                    <a:pt x="2702" y="2863"/>
                  </a:lnTo>
                  <a:lnTo>
                    <a:pt x="2694" y="2879"/>
                  </a:lnTo>
                  <a:lnTo>
                    <a:pt x="2691" y="2898"/>
                  </a:lnTo>
                  <a:lnTo>
                    <a:pt x="2693" y="2916"/>
                  </a:lnTo>
                  <a:lnTo>
                    <a:pt x="2697" y="2933"/>
                  </a:lnTo>
                  <a:lnTo>
                    <a:pt x="2705" y="2946"/>
                  </a:lnTo>
                  <a:lnTo>
                    <a:pt x="2717" y="2957"/>
                  </a:lnTo>
                  <a:lnTo>
                    <a:pt x="2732" y="2965"/>
                  </a:lnTo>
                  <a:lnTo>
                    <a:pt x="2753" y="2972"/>
                  </a:lnTo>
                  <a:lnTo>
                    <a:pt x="2779" y="2975"/>
                  </a:lnTo>
                  <a:lnTo>
                    <a:pt x="2811" y="2976"/>
                  </a:lnTo>
                  <a:lnTo>
                    <a:pt x="2934" y="2976"/>
                  </a:lnTo>
                  <a:lnTo>
                    <a:pt x="2964" y="2975"/>
                  </a:lnTo>
                  <a:lnTo>
                    <a:pt x="2993" y="2974"/>
                  </a:lnTo>
                  <a:lnTo>
                    <a:pt x="3021" y="2972"/>
                  </a:lnTo>
                  <a:lnTo>
                    <a:pt x="3049" y="2968"/>
                  </a:lnTo>
                  <a:lnTo>
                    <a:pt x="3074" y="2962"/>
                  </a:lnTo>
                  <a:lnTo>
                    <a:pt x="3097" y="2954"/>
                  </a:lnTo>
                  <a:lnTo>
                    <a:pt x="3116" y="2945"/>
                  </a:lnTo>
                  <a:lnTo>
                    <a:pt x="3131" y="2934"/>
                  </a:lnTo>
                  <a:lnTo>
                    <a:pt x="3143" y="2920"/>
                  </a:lnTo>
                  <a:lnTo>
                    <a:pt x="3151" y="2903"/>
                  </a:lnTo>
                  <a:lnTo>
                    <a:pt x="3154" y="2884"/>
                  </a:lnTo>
                  <a:lnTo>
                    <a:pt x="3154" y="2791"/>
                  </a:lnTo>
                  <a:lnTo>
                    <a:pt x="3152" y="2766"/>
                  </a:lnTo>
                  <a:lnTo>
                    <a:pt x="3149" y="2746"/>
                  </a:lnTo>
                  <a:lnTo>
                    <a:pt x="3142" y="2731"/>
                  </a:lnTo>
                  <a:lnTo>
                    <a:pt x="3134" y="2719"/>
                  </a:lnTo>
                  <a:lnTo>
                    <a:pt x="3124" y="2710"/>
                  </a:lnTo>
                  <a:lnTo>
                    <a:pt x="3112" y="2705"/>
                  </a:lnTo>
                  <a:lnTo>
                    <a:pt x="3099" y="2701"/>
                  </a:lnTo>
                  <a:lnTo>
                    <a:pt x="3086" y="2699"/>
                  </a:lnTo>
                  <a:lnTo>
                    <a:pt x="3070" y="2698"/>
                  </a:lnTo>
                  <a:lnTo>
                    <a:pt x="3055" y="2698"/>
                  </a:lnTo>
                  <a:close/>
                  <a:moveTo>
                    <a:pt x="1474" y="2698"/>
                  </a:moveTo>
                  <a:lnTo>
                    <a:pt x="1459" y="2698"/>
                  </a:lnTo>
                  <a:lnTo>
                    <a:pt x="1445" y="2699"/>
                  </a:lnTo>
                  <a:lnTo>
                    <a:pt x="1431" y="2700"/>
                  </a:lnTo>
                  <a:lnTo>
                    <a:pt x="1418" y="2705"/>
                  </a:lnTo>
                  <a:lnTo>
                    <a:pt x="1406" y="2710"/>
                  </a:lnTo>
                  <a:lnTo>
                    <a:pt x="1396" y="2719"/>
                  </a:lnTo>
                  <a:lnTo>
                    <a:pt x="1387" y="2731"/>
                  </a:lnTo>
                  <a:lnTo>
                    <a:pt x="1381" y="2746"/>
                  </a:lnTo>
                  <a:lnTo>
                    <a:pt x="1377" y="2766"/>
                  </a:lnTo>
                  <a:lnTo>
                    <a:pt x="1376" y="2791"/>
                  </a:lnTo>
                  <a:lnTo>
                    <a:pt x="1376" y="2884"/>
                  </a:lnTo>
                  <a:lnTo>
                    <a:pt x="1379" y="2903"/>
                  </a:lnTo>
                  <a:lnTo>
                    <a:pt x="1386" y="2920"/>
                  </a:lnTo>
                  <a:lnTo>
                    <a:pt x="1398" y="2934"/>
                  </a:lnTo>
                  <a:lnTo>
                    <a:pt x="1414" y="2945"/>
                  </a:lnTo>
                  <a:lnTo>
                    <a:pt x="1434" y="2954"/>
                  </a:lnTo>
                  <a:lnTo>
                    <a:pt x="1456" y="2962"/>
                  </a:lnTo>
                  <a:lnTo>
                    <a:pt x="1481" y="2968"/>
                  </a:lnTo>
                  <a:lnTo>
                    <a:pt x="1508" y="2972"/>
                  </a:lnTo>
                  <a:lnTo>
                    <a:pt x="1536" y="2974"/>
                  </a:lnTo>
                  <a:lnTo>
                    <a:pt x="1566" y="2976"/>
                  </a:lnTo>
                  <a:lnTo>
                    <a:pt x="1595" y="2976"/>
                  </a:lnTo>
                  <a:lnTo>
                    <a:pt x="1719" y="2976"/>
                  </a:lnTo>
                  <a:lnTo>
                    <a:pt x="1751" y="2975"/>
                  </a:lnTo>
                  <a:lnTo>
                    <a:pt x="1777" y="2972"/>
                  </a:lnTo>
                  <a:lnTo>
                    <a:pt x="1797" y="2965"/>
                  </a:lnTo>
                  <a:lnTo>
                    <a:pt x="1814" y="2957"/>
                  </a:lnTo>
                  <a:lnTo>
                    <a:pt x="1825" y="2946"/>
                  </a:lnTo>
                  <a:lnTo>
                    <a:pt x="1833" y="2933"/>
                  </a:lnTo>
                  <a:lnTo>
                    <a:pt x="1838" y="2916"/>
                  </a:lnTo>
                  <a:lnTo>
                    <a:pt x="1839" y="2898"/>
                  </a:lnTo>
                  <a:lnTo>
                    <a:pt x="1836" y="2879"/>
                  </a:lnTo>
                  <a:lnTo>
                    <a:pt x="1828" y="2863"/>
                  </a:lnTo>
                  <a:lnTo>
                    <a:pt x="1816" y="2848"/>
                  </a:lnTo>
                  <a:lnTo>
                    <a:pt x="1800" y="2834"/>
                  </a:lnTo>
                  <a:lnTo>
                    <a:pt x="1780" y="2821"/>
                  </a:lnTo>
                  <a:lnTo>
                    <a:pt x="1759" y="2810"/>
                  </a:lnTo>
                  <a:lnTo>
                    <a:pt x="1735" y="2798"/>
                  </a:lnTo>
                  <a:lnTo>
                    <a:pt x="1713" y="2788"/>
                  </a:lnTo>
                  <a:lnTo>
                    <a:pt x="1689" y="2776"/>
                  </a:lnTo>
                  <a:lnTo>
                    <a:pt x="1666" y="2765"/>
                  </a:lnTo>
                  <a:lnTo>
                    <a:pt x="1641" y="2754"/>
                  </a:lnTo>
                  <a:lnTo>
                    <a:pt x="1615" y="2742"/>
                  </a:lnTo>
                  <a:lnTo>
                    <a:pt x="1589" y="2730"/>
                  </a:lnTo>
                  <a:lnTo>
                    <a:pt x="1562" y="2720"/>
                  </a:lnTo>
                  <a:lnTo>
                    <a:pt x="1537" y="2711"/>
                  </a:lnTo>
                  <a:lnTo>
                    <a:pt x="1513" y="2704"/>
                  </a:lnTo>
                  <a:lnTo>
                    <a:pt x="1493" y="2699"/>
                  </a:lnTo>
                  <a:lnTo>
                    <a:pt x="1474" y="2698"/>
                  </a:lnTo>
                  <a:close/>
                  <a:moveTo>
                    <a:pt x="2264" y="1816"/>
                  </a:moveTo>
                  <a:lnTo>
                    <a:pt x="2186" y="1816"/>
                  </a:lnTo>
                  <a:lnTo>
                    <a:pt x="2115" y="1818"/>
                  </a:lnTo>
                  <a:lnTo>
                    <a:pt x="2050" y="1820"/>
                  </a:lnTo>
                  <a:lnTo>
                    <a:pt x="1990" y="1823"/>
                  </a:lnTo>
                  <a:lnTo>
                    <a:pt x="1937" y="1826"/>
                  </a:lnTo>
                  <a:lnTo>
                    <a:pt x="1889" y="1832"/>
                  </a:lnTo>
                  <a:lnTo>
                    <a:pt x="1845" y="1836"/>
                  </a:lnTo>
                  <a:lnTo>
                    <a:pt x="1807" y="1842"/>
                  </a:lnTo>
                  <a:lnTo>
                    <a:pt x="1775" y="1848"/>
                  </a:lnTo>
                  <a:lnTo>
                    <a:pt x="1745" y="1855"/>
                  </a:lnTo>
                  <a:lnTo>
                    <a:pt x="1719" y="1861"/>
                  </a:lnTo>
                  <a:lnTo>
                    <a:pt x="1697" y="1868"/>
                  </a:lnTo>
                  <a:lnTo>
                    <a:pt x="1680" y="1876"/>
                  </a:lnTo>
                  <a:lnTo>
                    <a:pt x="1665" y="1882"/>
                  </a:lnTo>
                  <a:lnTo>
                    <a:pt x="1652" y="1890"/>
                  </a:lnTo>
                  <a:lnTo>
                    <a:pt x="1642" y="1896"/>
                  </a:lnTo>
                  <a:lnTo>
                    <a:pt x="1633" y="1904"/>
                  </a:lnTo>
                  <a:lnTo>
                    <a:pt x="1628" y="1910"/>
                  </a:lnTo>
                  <a:lnTo>
                    <a:pt x="1622" y="1916"/>
                  </a:lnTo>
                  <a:lnTo>
                    <a:pt x="1619" y="1922"/>
                  </a:lnTo>
                  <a:lnTo>
                    <a:pt x="1617" y="1928"/>
                  </a:lnTo>
                  <a:lnTo>
                    <a:pt x="1615" y="1932"/>
                  </a:lnTo>
                  <a:lnTo>
                    <a:pt x="1612" y="1937"/>
                  </a:lnTo>
                  <a:lnTo>
                    <a:pt x="1607" y="1949"/>
                  </a:lnTo>
                  <a:lnTo>
                    <a:pt x="1599" y="1965"/>
                  </a:lnTo>
                  <a:lnTo>
                    <a:pt x="1590" y="1985"/>
                  </a:lnTo>
                  <a:lnTo>
                    <a:pt x="1577" y="2009"/>
                  </a:lnTo>
                  <a:lnTo>
                    <a:pt x="1564" y="2037"/>
                  </a:lnTo>
                  <a:lnTo>
                    <a:pt x="1548" y="2071"/>
                  </a:lnTo>
                  <a:lnTo>
                    <a:pt x="1532" y="2110"/>
                  </a:lnTo>
                  <a:lnTo>
                    <a:pt x="1515" y="2155"/>
                  </a:lnTo>
                  <a:lnTo>
                    <a:pt x="1497" y="2207"/>
                  </a:lnTo>
                  <a:lnTo>
                    <a:pt x="1480" y="2266"/>
                  </a:lnTo>
                  <a:lnTo>
                    <a:pt x="1461" y="2333"/>
                  </a:lnTo>
                  <a:lnTo>
                    <a:pt x="1464" y="2334"/>
                  </a:lnTo>
                  <a:lnTo>
                    <a:pt x="1474" y="2336"/>
                  </a:lnTo>
                  <a:lnTo>
                    <a:pt x="1490" y="2340"/>
                  </a:lnTo>
                  <a:lnTo>
                    <a:pt x="1511" y="2346"/>
                  </a:lnTo>
                  <a:lnTo>
                    <a:pt x="1540" y="2352"/>
                  </a:lnTo>
                  <a:lnTo>
                    <a:pt x="1574" y="2360"/>
                  </a:lnTo>
                  <a:lnTo>
                    <a:pt x="1615" y="2368"/>
                  </a:lnTo>
                  <a:lnTo>
                    <a:pt x="1663" y="2376"/>
                  </a:lnTo>
                  <a:lnTo>
                    <a:pt x="1716" y="2384"/>
                  </a:lnTo>
                  <a:lnTo>
                    <a:pt x="1775" y="2392"/>
                  </a:lnTo>
                  <a:lnTo>
                    <a:pt x="1841" y="2399"/>
                  </a:lnTo>
                  <a:lnTo>
                    <a:pt x="1913" y="2406"/>
                  </a:lnTo>
                  <a:lnTo>
                    <a:pt x="1991" y="2411"/>
                  </a:lnTo>
                  <a:lnTo>
                    <a:pt x="2076" y="2416"/>
                  </a:lnTo>
                  <a:lnTo>
                    <a:pt x="2167" y="2418"/>
                  </a:lnTo>
                  <a:lnTo>
                    <a:pt x="2264" y="2419"/>
                  </a:lnTo>
                  <a:lnTo>
                    <a:pt x="2362" y="2418"/>
                  </a:lnTo>
                  <a:lnTo>
                    <a:pt x="2454" y="2416"/>
                  </a:lnTo>
                  <a:lnTo>
                    <a:pt x="2537" y="2411"/>
                  </a:lnTo>
                  <a:lnTo>
                    <a:pt x="2616" y="2406"/>
                  </a:lnTo>
                  <a:lnTo>
                    <a:pt x="2689" y="2399"/>
                  </a:lnTo>
                  <a:lnTo>
                    <a:pt x="2754" y="2392"/>
                  </a:lnTo>
                  <a:lnTo>
                    <a:pt x="2814" y="2384"/>
                  </a:lnTo>
                  <a:lnTo>
                    <a:pt x="2867" y="2376"/>
                  </a:lnTo>
                  <a:lnTo>
                    <a:pt x="2914" y="2368"/>
                  </a:lnTo>
                  <a:lnTo>
                    <a:pt x="2954" y="2360"/>
                  </a:lnTo>
                  <a:lnTo>
                    <a:pt x="2988" y="2352"/>
                  </a:lnTo>
                  <a:lnTo>
                    <a:pt x="3016" y="2346"/>
                  </a:lnTo>
                  <a:lnTo>
                    <a:pt x="3038" y="2340"/>
                  </a:lnTo>
                  <a:lnTo>
                    <a:pt x="3054" y="2336"/>
                  </a:lnTo>
                  <a:lnTo>
                    <a:pt x="3063" y="2334"/>
                  </a:lnTo>
                  <a:lnTo>
                    <a:pt x="3066" y="2333"/>
                  </a:lnTo>
                  <a:lnTo>
                    <a:pt x="3048" y="2265"/>
                  </a:lnTo>
                  <a:lnTo>
                    <a:pt x="3028" y="2204"/>
                  </a:lnTo>
                  <a:lnTo>
                    <a:pt x="3008" y="2149"/>
                  </a:lnTo>
                  <a:lnTo>
                    <a:pt x="2990" y="2100"/>
                  </a:lnTo>
                  <a:lnTo>
                    <a:pt x="2971" y="2059"/>
                  </a:lnTo>
                  <a:lnTo>
                    <a:pt x="2955" y="2022"/>
                  </a:lnTo>
                  <a:lnTo>
                    <a:pt x="2940" y="1989"/>
                  </a:lnTo>
                  <a:lnTo>
                    <a:pt x="2927" y="1963"/>
                  </a:lnTo>
                  <a:lnTo>
                    <a:pt x="2916" y="1940"/>
                  </a:lnTo>
                  <a:lnTo>
                    <a:pt x="2908" y="1921"/>
                  </a:lnTo>
                  <a:lnTo>
                    <a:pt x="2908" y="1920"/>
                  </a:lnTo>
                  <a:lnTo>
                    <a:pt x="2907" y="1918"/>
                  </a:lnTo>
                  <a:lnTo>
                    <a:pt x="2906" y="1916"/>
                  </a:lnTo>
                  <a:lnTo>
                    <a:pt x="2903" y="1913"/>
                  </a:lnTo>
                  <a:lnTo>
                    <a:pt x="2900" y="1908"/>
                  </a:lnTo>
                  <a:lnTo>
                    <a:pt x="2894" y="1903"/>
                  </a:lnTo>
                  <a:lnTo>
                    <a:pt x="2887" y="1897"/>
                  </a:lnTo>
                  <a:lnTo>
                    <a:pt x="2877" y="1891"/>
                  </a:lnTo>
                  <a:lnTo>
                    <a:pt x="2865" y="1884"/>
                  </a:lnTo>
                  <a:lnTo>
                    <a:pt x="2850" y="1878"/>
                  </a:lnTo>
                  <a:lnTo>
                    <a:pt x="2831" y="1871"/>
                  </a:lnTo>
                  <a:lnTo>
                    <a:pt x="2810" y="1865"/>
                  </a:lnTo>
                  <a:lnTo>
                    <a:pt x="2785" y="1858"/>
                  </a:lnTo>
                  <a:lnTo>
                    <a:pt x="2756" y="1850"/>
                  </a:lnTo>
                  <a:lnTo>
                    <a:pt x="2722" y="1845"/>
                  </a:lnTo>
                  <a:lnTo>
                    <a:pt x="2684" y="1838"/>
                  </a:lnTo>
                  <a:lnTo>
                    <a:pt x="2642" y="1833"/>
                  </a:lnTo>
                  <a:lnTo>
                    <a:pt x="2593" y="1829"/>
                  </a:lnTo>
                  <a:lnTo>
                    <a:pt x="2539" y="1824"/>
                  </a:lnTo>
                  <a:lnTo>
                    <a:pt x="2481" y="1820"/>
                  </a:lnTo>
                  <a:lnTo>
                    <a:pt x="2415" y="1818"/>
                  </a:lnTo>
                  <a:lnTo>
                    <a:pt x="2344" y="1816"/>
                  </a:lnTo>
                  <a:lnTo>
                    <a:pt x="2264" y="1816"/>
                  </a:lnTo>
                  <a:close/>
                  <a:moveTo>
                    <a:pt x="432" y="1652"/>
                  </a:moveTo>
                  <a:lnTo>
                    <a:pt x="417" y="1653"/>
                  </a:lnTo>
                  <a:lnTo>
                    <a:pt x="401" y="1653"/>
                  </a:lnTo>
                  <a:lnTo>
                    <a:pt x="388" y="1655"/>
                  </a:lnTo>
                  <a:lnTo>
                    <a:pt x="375" y="1660"/>
                  </a:lnTo>
                  <a:lnTo>
                    <a:pt x="363" y="1665"/>
                  </a:lnTo>
                  <a:lnTo>
                    <a:pt x="354" y="1674"/>
                  </a:lnTo>
                  <a:lnTo>
                    <a:pt x="345" y="1686"/>
                  </a:lnTo>
                  <a:lnTo>
                    <a:pt x="338" y="1701"/>
                  </a:lnTo>
                  <a:lnTo>
                    <a:pt x="335" y="1721"/>
                  </a:lnTo>
                  <a:lnTo>
                    <a:pt x="333" y="1745"/>
                  </a:lnTo>
                  <a:lnTo>
                    <a:pt x="333" y="1838"/>
                  </a:lnTo>
                  <a:lnTo>
                    <a:pt x="336" y="1857"/>
                  </a:lnTo>
                  <a:lnTo>
                    <a:pt x="344" y="1874"/>
                  </a:lnTo>
                  <a:lnTo>
                    <a:pt x="356" y="1889"/>
                  </a:lnTo>
                  <a:lnTo>
                    <a:pt x="372" y="1900"/>
                  </a:lnTo>
                  <a:lnTo>
                    <a:pt x="391" y="1909"/>
                  </a:lnTo>
                  <a:lnTo>
                    <a:pt x="413" y="1917"/>
                  </a:lnTo>
                  <a:lnTo>
                    <a:pt x="438" y="1922"/>
                  </a:lnTo>
                  <a:lnTo>
                    <a:pt x="466" y="1927"/>
                  </a:lnTo>
                  <a:lnTo>
                    <a:pt x="494" y="1929"/>
                  </a:lnTo>
                  <a:lnTo>
                    <a:pt x="523" y="1930"/>
                  </a:lnTo>
                  <a:lnTo>
                    <a:pt x="553" y="1931"/>
                  </a:lnTo>
                  <a:lnTo>
                    <a:pt x="676" y="1931"/>
                  </a:lnTo>
                  <a:lnTo>
                    <a:pt x="708" y="1930"/>
                  </a:lnTo>
                  <a:lnTo>
                    <a:pt x="734" y="1926"/>
                  </a:lnTo>
                  <a:lnTo>
                    <a:pt x="755" y="1920"/>
                  </a:lnTo>
                  <a:lnTo>
                    <a:pt x="770" y="1912"/>
                  </a:lnTo>
                  <a:lnTo>
                    <a:pt x="782" y="1901"/>
                  </a:lnTo>
                  <a:lnTo>
                    <a:pt x="790" y="1888"/>
                  </a:lnTo>
                  <a:lnTo>
                    <a:pt x="794" y="1871"/>
                  </a:lnTo>
                  <a:lnTo>
                    <a:pt x="796" y="1853"/>
                  </a:lnTo>
                  <a:lnTo>
                    <a:pt x="793" y="1834"/>
                  </a:lnTo>
                  <a:lnTo>
                    <a:pt x="786" y="1818"/>
                  </a:lnTo>
                  <a:lnTo>
                    <a:pt x="773" y="1802"/>
                  </a:lnTo>
                  <a:lnTo>
                    <a:pt x="757" y="1789"/>
                  </a:lnTo>
                  <a:lnTo>
                    <a:pt x="738" y="1776"/>
                  </a:lnTo>
                  <a:lnTo>
                    <a:pt x="716" y="1764"/>
                  </a:lnTo>
                  <a:lnTo>
                    <a:pt x="693" y="1753"/>
                  </a:lnTo>
                  <a:lnTo>
                    <a:pt x="669" y="1741"/>
                  </a:lnTo>
                  <a:lnTo>
                    <a:pt x="645" y="1730"/>
                  </a:lnTo>
                  <a:lnTo>
                    <a:pt x="622" y="1720"/>
                  </a:lnTo>
                  <a:lnTo>
                    <a:pt x="598" y="1708"/>
                  </a:lnTo>
                  <a:lnTo>
                    <a:pt x="572" y="1696"/>
                  </a:lnTo>
                  <a:lnTo>
                    <a:pt x="546" y="1685"/>
                  </a:lnTo>
                  <a:lnTo>
                    <a:pt x="520" y="1675"/>
                  </a:lnTo>
                  <a:lnTo>
                    <a:pt x="495" y="1665"/>
                  </a:lnTo>
                  <a:lnTo>
                    <a:pt x="471" y="1658"/>
                  </a:lnTo>
                  <a:lnTo>
                    <a:pt x="450" y="1654"/>
                  </a:lnTo>
                  <a:lnTo>
                    <a:pt x="432" y="1652"/>
                  </a:lnTo>
                  <a:close/>
                  <a:moveTo>
                    <a:pt x="2265" y="1643"/>
                  </a:moveTo>
                  <a:lnTo>
                    <a:pt x="2339" y="1643"/>
                  </a:lnTo>
                  <a:lnTo>
                    <a:pt x="2407" y="1644"/>
                  </a:lnTo>
                  <a:lnTo>
                    <a:pt x="2469" y="1646"/>
                  </a:lnTo>
                  <a:lnTo>
                    <a:pt x="2524" y="1649"/>
                  </a:lnTo>
                  <a:lnTo>
                    <a:pt x="2574" y="1652"/>
                  </a:lnTo>
                  <a:lnTo>
                    <a:pt x="2618" y="1655"/>
                  </a:lnTo>
                  <a:lnTo>
                    <a:pt x="2657" y="1658"/>
                  </a:lnTo>
                  <a:lnTo>
                    <a:pt x="2690" y="1662"/>
                  </a:lnTo>
                  <a:lnTo>
                    <a:pt x="2719" y="1665"/>
                  </a:lnTo>
                  <a:lnTo>
                    <a:pt x="2743" y="1668"/>
                  </a:lnTo>
                  <a:lnTo>
                    <a:pt x="2763" y="1672"/>
                  </a:lnTo>
                  <a:lnTo>
                    <a:pt x="2778" y="1675"/>
                  </a:lnTo>
                  <a:lnTo>
                    <a:pt x="2790" y="1677"/>
                  </a:lnTo>
                  <a:lnTo>
                    <a:pt x="2798" y="1679"/>
                  </a:lnTo>
                  <a:lnTo>
                    <a:pt x="2803" y="1680"/>
                  </a:lnTo>
                  <a:lnTo>
                    <a:pt x="2804" y="1681"/>
                  </a:lnTo>
                  <a:lnTo>
                    <a:pt x="2826" y="1687"/>
                  </a:lnTo>
                  <a:lnTo>
                    <a:pt x="2850" y="1693"/>
                  </a:lnTo>
                  <a:lnTo>
                    <a:pt x="2876" y="1700"/>
                  </a:lnTo>
                  <a:lnTo>
                    <a:pt x="2902" y="1708"/>
                  </a:lnTo>
                  <a:lnTo>
                    <a:pt x="2929" y="1716"/>
                  </a:lnTo>
                  <a:lnTo>
                    <a:pt x="2955" y="1727"/>
                  </a:lnTo>
                  <a:lnTo>
                    <a:pt x="2980" y="1740"/>
                  </a:lnTo>
                  <a:lnTo>
                    <a:pt x="3004" y="1756"/>
                  </a:lnTo>
                  <a:lnTo>
                    <a:pt x="3025" y="1773"/>
                  </a:lnTo>
                  <a:lnTo>
                    <a:pt x="3042" y="1795"/>
                  </a:lnTo>
                  <a:lnTo>
                    <a:pt x="3056" y="1819"/>
                  </a:lnTo>
                  <a:lnTo>
                    <a:pt x="3064" y="1836"/>
                  </a:lnTo>
                  <a:lnTo>
                    <a:pt x="3073" y="1859"/>
                  </a:lnTo>
                  <a:lnTo>
                    <a:pt x="3085" y="1886"/>
                  </a:lnTo>
                  <a:lnTo>
                    <a:pt x="3098" y="1918"/>
                  </a:lnTo>
                  <a:lnTo>
                    <a:pt x="3112" y="1954"/>
                  </a:lnTo>
                  <a:lnTo>
                    <a:pt x="3128" y="1994"/>
                  </a:lnTo>
                  <a:lnTo>
                    <a:pt x="3144" y="2037"/>
                  </a:lnTo>
                  <a:lnTo>
                    <a:pt x="3162" y="2083"/>
                  </a:lnTo>
                  <a:lnTo>
                    <a:pt x="3180" y="2132"/>
                  </a:lnTo>
                  <a:lnTo>
                    <a:pt x="3198" y="2182"/>
                  </a:lnTo>
                  <a:lnTo>
                    <a:pt x="3216" y="2233"/>
                  </a:lnTo>
                  <a:lnTo>
                    <a:pt x="3324" y="2233"/>
                  </a:lnTo>
                  <a:lnTo>
                    <a:pt x="3350" y="2237"/>
                  </a:lnTo>
                  <a:lnTo>
                    <a:pt x="3375" y="2246"/>
                  </a:lnTo>
                  <a:lnTo>
                    <a:pt x="3399" y="2261"/>
                  </a:lnTo>
                  <a:lnTo>
                    <a:pt x="3420" y="2279"/>
                  </a:lnTo>
                  <a:lnTo>
                    <a:pt x="3437" y="2302"/>
                  </a:lnTo>
                  <a:lnTo>
                    <a:pt x="3449" y="2326"/>
                  </a:lnTo>
                  <a:lnTo>
                    <a:pt x="3481" y="2419"/>
                  </a:lnTo>
                  <a:lnTo>
                    <a:pt x="3485" y="2438"/>
                  </a:lnTo>
                  <a:lnTo>
                    <a:pt x="3486" y="2458"/>
                  </a:lnTo>
                  <a:lnTo>
                    <a:pt x="3483" y="2477"/>
                  </a:lnTo>
                  <a:lnTo>
                    <a:pt x="3476" y="2494"/>
                  </a:lnTo>
                  <a:lnTo>
                    <a:pt x="3466" y="2508"/>
                  </a:lnTo>
                  <a:lnTo>
                    <a:pt x="3453" y="2520"/>
                  </a:lnTo>
                  <a:lnTo>
                    <a:pt x="3438" y="2528"/>
                  </a:lnTo>
                  <a:lnTo>
                    <a:pt x="3420" y="2530"/>
                  </a:lnTo>
                  <a:lnTo>
                    <a:pt x="3314" y="2530"/>
                  </a:lnTo>
                  <a:lnTo>
                    <a:pt x="3326" y="2563"/>
                  </a:lnTo>
                  <a:lnTo>
                    <a:pt x="3336" y="2591"/>
                  </a:lnTo>
                  <a:lnTo>
                    <a:pt x="3345" y="2613"/>
                  </a:lnTo>
                  <a:lnTo>
                    <a:pt x="3352" y="2630"/>
                  </a:lnTo>
                  <a:lnTo>
                    <a:pt x="3358" y="2642"/>
                  </a:lnTo>
                  <a:lnTo>
                    <a:pt x="3361" y="2650"/>
                  </a:lnTo>
                  <a:lnTo>
                    <a:pt x="3362" y="2652"/>
                  </a:lnTo>
                  <a:lnTo>
                    <a:pt x="3366" y="2662"/>
                  </a:lnTo>
                  <a:lnTo>
                    <a:pt x="3370" y="2678"/>
                  </a:lnTo>
                  <a:lnTo>
                    <a:pt x="3372" y="2698"/>
                  </a:lnTo>
                  <a:lnTo>
                    <a:pt x="3374" y="2717"/>
                  </a:lnTo>
                  <a:lnTo>
                    <a:pt x="3375" y="2734"/>
                  </a:lnTo>
                  <a:lnTo>
                    <a:pt x="3376" y="2745"/>
                  </a:lnTo>
                  <a:lnTo>
                    <a:pt x="3376" y="3440"/>
                  </a:lnTo>
                  <a:lnTo>
                    <a:pt x="3373" y="3465"/>
                  </a:lnTo>
                  <a:lnTo>
                    <a:pt x="3363" y="3487"/>
                  </a:lnTo>
                  <a:lnTo>
                    <a:pt x="3349" y="3505"/>
                  </a:lnTo>
                  <a:lnTo>
                    <a:pt x="3330" y="3521"/>
                  </a:lnTo>
                  <a:lnTo>
                    <a:pt x="3308" y="3529"/>
                  </a:lnTo>
                  <a:lnTo>
                    <a:pt x="3284" y="3533"/>
                  </a:lnTo>
                  <a:lnTo>
                    <a:pt x="3026" y="3533"/>
                  </a:lnTo>
                  <a:lnTo>
                    <a:pt x="3002" y="3529"/>
                  </a:lnTo>
                  <a:lnTo>
                    <a:pt x="2979" y="3521"/>
                  </a:lnTo>
                  <a:lnTo>
                    <a:pt x="2961" y="3505"/>
                  </a:lnTo>
                  <a:lnTo>
                    <a:pt x="2946" y="3487"/>
                  </a:lnTo>
                  <a:lnTo>
                    <a:pt x="2937" y="3465"/>
                  </a:lnTo>
                  <a:lnTo>
                    <a:pt x="2933" y="3440"/>
                  </a:lnTo>
                  <a:lnTo>
                    <a:pt x="2933" y="3310"/>
                  </a:lnTo>
                  <a:lnTo>
                    <a:pt x="1596" y="3310"/>
                  </a:lnTo>
                  <a:lnTo>
                    <a:pt x="1596" y="3440"/>
                  </a:lnTo>
                  <a:lnTo>
                    <a:pt x="1593" y="3465"/>
                  </a:lnTo>
                  <a:lnTo>
                    <a:pt x="1584" y="3487"/>
                  </a:lnTo>
                  <a:lnTo>
                    <a:pt x="1569" y="3505"/>
                  </a:lnTo>
                  <a:lnTo>
                    <a:pt x="1550" y="3521"/>
                  </a:lnTo>
                  <a:lnTo>
                    <a:pt x="1529" y="3529"/>
                  </a:lnTo>
                  <a:lnTo>
                    <a:pt x="1504" y="3533"/>
                  </a:lnTo>
                  <a:lnTo>
                    <a:pt x="1247" y="3533"/>
                  </a:lnTo>
                  <a:lnTo>
                    <a:pt x="1222" y="3529"/>
                  </a:lnTo>
                  <a:lnTo>
                    <a:pt x="1200" y="3521"/>
                  </a:lnTo>
                  <a:lnTo>
                    <a:pt x="1182" y="3505"/>
                  </a:lnTo>
                  <a:lnTo>
                    <a:pt x="1166" y="3487"/>
                  </a:lnTo>
                  <a:lnTo>
                    <a:pt x="1158" y="3465"/>
                  </a:lnTo>
                  <a:lnTo>
                    <a:pt x="1154" y="3440"/>
                  </a:lnTo>
                  <a:lnTo>
                    <a:pt x="1154" y="2745"/>
                  </a:lnTo>
                  <a:lnTo>
                    <a:pt x="1154" y="2734"/>
                  </a:lnTo>
                  <a:lnTo>
                    <a:pt x="1155" y="2717"/>
                  </a:lnTo>
                  <a:lnTo>
                    <a:pt x="1158" y="2698"/>
                  </a:lnTo>
                  <a:lnTo>
                    <a:pt x="1161" y="2678"/>
                  </a:lnTo>
                  <a:lnTo>
                    <a:pt x="1164" y="2662"/>
                  </a:lnTo>
                  <a:lnTo>
                    <a:pt x="1167" y="2652"/>
                  </a:lnTo>
                  <a:lnTo>
                    <a:pt x="1169" y="2650"/>
                  </a:lnTo>
                  <a:lnTo>
                    <a:pt x="1172" y="2642"/>
                  </a:lnTo>
                  <a:lnTo>
                    <a:pt x="1177" y="2630"/>
                  </a:lnTo>
                  <a:lnTo>
                    <a:pt x="1185" y="2613"/>
                  </a:lnTo>
                  <a:lnTo>
                    <a:pt x="1194" y="2591"/>
                  </a:lnTo>
                  <a:lnTo>
                    <a:pt x="1203" y="2563"/>
                  </a:lnTo>
                  <a:lnTo>
                    <a:pt x="1215" y="2530"/>
                  </a:lnTo>
                  <a:lnTo>
                    <a:pt x="1109" y="2530"/>
                  </a:lnTo>
                  <a:lnTo>
                    <a:pt x="1090" y="2528"/>
                  </a:lnTo>
                  <a:lnTo>
                    <a:pt x="1075" y="2520"/>
                  </a:lnTo>
                  <a:lnTo>
                    <a:pt x="1062" y="2508"/>
                  </a:lnTo>
                  <a:lnTo>
                    <a:pt x="1052" y="2494"/>
                  </a:lnTo>
                  <a:lnTo>
                    <a:pt x="1046" y="2477"/>
                  </a:lnTo>
                  <a:lnTo>
                    <a:pt x="1042" y="2458"/>
                  </a:lnTo>
                  <a:lnTo>
                    <a:pt x="1043" y="2438"/>
                  </a:lnTo>
                  <a:lnTo>
                    <a:pt x="1048" y="2419"/>
                  </a:lnTo>
                  <a:lnTo>
                    <a:pt x="1079" y="2326"/>
                  </a:lnTo>
                  <a:lnTo>
                    <a:pt x="1091" y="2302"/>
                  </a:lnTo>
                  <a:lnTo>
                    <a:pt x="1108" y="2279"/>
                  </a:lnTo>
                  <a:lnTo>
                    <a:pt x="1129" y="2261"/>
                  </a:lnTo>
                  <a:lnTo>
                    <a:pt x="1152" y="2246"/>
                  </a:lnTo>
                  <a:lnTo>
                    <a:pt x="1178" y="2237"/>
                  </a:lnTo>
                  <a:lnTo>
                    <a:pt x="1203" y="2233"/>
                  </a:lnTo>
                  <a:lnTo>
                    <a:pt x="1310" y="2233"/>
                  </a:lnTo>
                  <a:lnTo>
                    <a:pt x="1327" y="2184"/>
                  </a:lnTo>
                  <a:lnTo>
                    <a:pt x="1345" y="2137"/>
                  </a:lnTo>
                  <a:lnTo>
                    <a:pt x="1361" y="2092"/>
                  </a:lnTo>
                  <a:lnTo>
                    <a:pt x="1377" y="2048"/>
                  </a:lnTo>
                  <a:lnTo>
                    <a:pt x="1394" y="2006"/>
                  </a:lnTo>
                  <a:lnTo>
                    <a:pt x="1408" y="1968"/>
                  </a:lnTo>
                  <a:lnTo>
                    <a:pt x="1422" y="1933"/>
                  </a:lnTo>
                  <a:lnTo>
                    <a:pt x="1435" y="1903"/>
                  </a:lnTo>
                  <a:lnTo>
                    <a:pt x="1446" y="1876"/>
                  </a:lnTo>
                  <a:lnTo>
                    <a:pt x="1456" y="1853"/>
                  </a:lnTo>
                  <a:lnTo>
                    <a:pt x="1463" y="1835"/>
                  </a:lnTo>
                  <a:lnTo>
                    <a:pt x="1469" y="1823"/>
                  </a:lnTo>
                  <a:lnTo>
                    <a:pt x="1484" y="1799"/>
                  </a:lnTo>
                  <a:lnTo>
                    <a:pt x="1503" y="1780"/>
                  </a:lnTo>
                  <a:lnTo>
                    <a:pt x="1523" y="1761"/>
                  </a:lnTo>
                  <a:lnTo>
                    <a:pt x="1546" y="1747"/>
                  </a:lnTo>
                  <a:lnTo>
                    <a:pt x="1570" y="1734"/>
                  </a:lnTo>
                  <a:lnTo>
                    <a:pt x="1596" y="1723"/>
                  </a:lnTo>
                  <a:lnTo>
                    <a:pt x="1622" y="1713"/>
                  </a:lnTo>
                  <a:lnTo>
                    <a:pt x="1649" y="1704"/>
                  </a:lnTo>
                  <a:lnTo>
                    <a:pt x="1676" y="1697"/>
                  </a:lnTo>
                  <a:lnTo>
                    <a:pt x="1702" y="1689"/>
                  </a:lnTo>
                  <a:lnTo>
                    <a:pt x="1726" y="1681"/>
                  </a:lnTo>
                  <a:lnTo>
                    <a:pt x="1727" y="1680"/>
                  </a:lnTo>
                  <a:lnTo>
                    <a:pt x="1732" y="1679"/>
                  </a:lnTo>
                  <a:lnTo>
                    <a:pt x="1740" y="1677"/>
                  </a:lnTo>
                  <a:lnTo>
                    <a:pt x="1752" y="1675"/>
                  </a:lnTo>
                  <a:lnTo>
                    <a:pt x="1767" y="1672"/>
                  </a:lnTo>
                  <a:lnTo>
                    <a:pt x="1787" y="1668"/>
                  </a:lnTo>
                  <a:lnTo>
                    <a:pt x="1810" y="1665"/>
                  </a:lnTo>
                  <a:lnTo>
                    <a:pt x="1840" y="1662"/>
                  </a:lnTo>
                  <a:lnTo>
                    <a:pt x="1874" y="1658"/>
                  </a:lnTo>
                  <a:lnTo>
                    <a:pt x="1912" y="1655"/>
                  </a:lnTo>
                  <a:lnTo>
                    <a:pt x="1956" y="1652"/>
                  </a:lnTo>
                  <a:lnTo>
                    <a:pt x="2005" y="1649"/>
                  </a:lnTo>
                  <a:lnTo>
                    <a:pt x="2061" y="1646"/>
                  </a:lnTo>
                  <a:lnTo>
                    <a:pt x="2123" y="1644"/>
                  </a:lnTo>
                  <a:lnTo>
                    <a:pt x="2190" y="1643"/>
                  </a:lnTo>
                  <a:lnTo>
                    <a:pt x="2265" y="1643"/>
                  </a:lnTo>
                  <a:close/>
                  <a:moveTo>
                    <a:pt x="3055" y="1055"/>
                  </a:moveTo>
                  <a:lnTo>
                    <a:pt x="3037" y="1056"/>
                  </a:lnTo>
                  <a:lnTo>
                    <a:pt x="3016" y="1062"/>
                  </a:lnTo>
                  <a:lnTo>
                    <a:pt x="2992" y="1068"/>
                  </a:lnTo>
                  <a:lnTo>
                    <a:pt x="2967" y="1077"/>
                  </a:lnTo>
                  <a:lnTo>
                    <a:pt x="2941" y="1088"/>
                  </a:lnTo>
                  <a:lnTo>
                    <a:pt x="2915" y="1099"/>
                  </a:lnTo>
                  <a:lnTo>
                    <a:pt x="2889" y="1111"/>
                  </a:lnTo>
                  <a:lnTo>
                    <a:pt x="2865" y="1123"/>
                  </a:lnTo>
                  <a:lnTo>
                    <a:pt x="2842" y="1134"/>
                  </a:lnTo>
                  <a:lnTo>
                    <a:pt x="2818" y="1145"/>
                  </a:lnTo>
                  <a:lnTo>
                    <a:pt x="2794" y="1157"/>
                  </a:lnTo>
                  <a:lnTo>
                    <a:pt x="2771" y="1168"/>
                  </a:lnTo>
                  <a:lnTo>
                    <a:pt x="2749" y="1180"/>
                  </a:lnTo>
                  <a:lnTo>
                    <a:pt x="2731" y="1192"/>
                  </a:lnTo>
                  <a:lnTo>
                    <a:pt x="2715" y="1206"/>
                  </a:lnTo>
                  <a:lnTo>
                    <a:pt x="2702" y="1221"/>
                  </a:lnTo>
                  <a:lnTo>
                    <a:pt x="2694" y="1237"/>
                  </a:lnTo>
                  <a:lnTo>
                    <a:pt x="2691" y="1255"/>
                  </a:lnTo>
                  <a:lnTo>
                    <a:pt x="2693" y="1274"/>
                  </a:lnTo>
                  <a:lnTo>
                    <a:pt x="2697" y="1290"/>
                  </a:lnTo>
                  <a:lnTo>
                    <a:pt x="2705" y="1304"/>
                  </a:lnTo>
                  <a:lnTo>
                    <a:pt x="2717" y="1315"/>
                  </a:lnTo>
                  <a:lnTo>
                    <a:pt x="2732" y="1322"/>
                  </a:lnTo>
                  <a:lnTo>
                    <a:pt x="2753" y="1329"/>
                  </a:lnTo>
                  <a:lnTo>
                    <a:pt x="2779" y="1332"/>
                  </a:lnTo>
                  <a:lnTo>
                    <a:pt x="2811" y="1333"/>
                  </a:lnTo>
                  <a:lnTo>
                    <a:pt x="2934" y="1333"/>
                  </a:lnTo>
                  <a:lnTo>
                    <a:pt x="2964" y="1333"/>
                  </a:lnTo>
                  <a:lnTo>
                    <a:pt x="2993" y="1331"/>
                  </a:lnTo>
                  <a:lnTo>
                    <a:pt x="3021" y="1329"/>
                  </a:lnTo>
                  <a:lnTo>
                    <a:pt x="3049" y="1325"/>
                  </a:lnTo>
                  <a:lnTo>
                    <a:pt x="3074" y="1319"/>
                  </a:lnTo>
                  <a:lnTo>
                    <a:pt x="3097" y="1312"/>
                  </a:lnTo>
                  <a:lnTo>
                    <a:pt x="3116" y="1303"/>
                  </a:lnTo>
                  <a:lnTo>
                    <a:pt x="3131" y="1291"/>
                  </a:lnTo>
                  <a:lnTo>
                    <a:pt x="3143" y="1277"/>
                  </a:lnTo>
                  <a:lnTo>
                    <a:pt x="3151" y="1260"/>
                  </a:lnTo>
                  <a:lnTo>
                    <a:pt x="3154" y="1241"/>
                  </a:lnTo>
                  <a:lnTo>
                    <a:pt x="3154" y="1148"/>
                  </a:lnTo>
                  <a:lnTo>
                    <a:pt x="3152" y="1124"/>
                  </a:lnTo>
                  <a:lnTo>
                    <a:pt x="3149" y="1104"/>
                  </a:lnTo>
                  <a:lnTo>
                    <a:pt x="3142" y="1088"/>
                  </a:lnTo>
                  <a:lnTo>
                    <a:pt x="3134" y="1077"/>
                  </a:lnTo>
                  <a:lnTo>
                    <a:pt x="3124" y="1068"/>
                  </a:lnTo>
                  <a:lnTo>
                    <a:pt x="3112" y="1062"/>
                  </a:lnTo>
                  <a:lnTo>
                    <a:pt x="3099" y="1058"/>
                  </a:lnTo>
                  <a:lnTo>
                    <a:pt x="3086" y="1056"/>
                  </a:lnTo>
                  <a:lnTo>
                    <a:pt x="3070" y="1055"/>
                  </a:lnTo>
                  <a:lnTo>
                    <a:pt x="3055" y="1055"/>
                  </a:lnTo>
                  <a:close/>
                  <a:moveTo>
                    <a:pt x="1222" y="770"/>
                  </a:moveTo>
                  <a:lnTo>
                    <a:pt x="1144" y="770"/>
                  </a:lnTo>
                  <a:lnTo>
                    <a:pt x="1072" y="773"/>
                  </a:lnTo>
                  <a:lnTo>
                    <a:pt x="1006" y="775"/>
                  </a:lnTo>
                  <a:lnTo>
                    <a:pt x="948" y="778"/>
                  </a:lnTo>
                  <a:lnTo>
                    <a:pt x="894" y="781"/>
                  </a:lnTo>
                  <a:lnTo>
                    <a:pt x="846" y="786"/>
                  </a:lnTo>
                  <a:lnTo>
                    <a:pt x="803" y="791"/>
                  </a:lnTo>
                  <a:lnTo>
                    <a:pt x="765" y="797"/>
                  </a:lnTo>
                  <a:lnTo>
                    <a:pt x="731" y="803"/>
                  </a:lnTo>
                  <a:lnTo>
                    <a:pt x="703" y="810"/>
                  </a:lnTo>
                  <a:lnTo>
                    <a:pt x="677" y="816"/>
                  </a:lnTo>
                  <a:lnTo>
                    <a:pt x="655" y="823"/>
                  </a:lnTo>
                  <a:lnTo>
                    <a:pt x="638" y="830"/>
                  </a:lnTo>
                  <a:lnTo>
                    <a:pt x="622" y="837"/>
                  </a:lnTo>
                  <a:lnTo>
                    <a:pt x="609" y="845"/>
                  </a:lnTo>
                  <a:lnTo>
                    <a:pt x="600" y="851"/>
                  </a:lnTo>
                  <a:lnTo>
                    <a:pt x="591" y="858"/>
                  </a:lnTo>
                  <a:lnTo>
                    <a:pt x="585" y="864"/>
                  </a:lnTo>
                  <a:lnTo>
                    <a:pt x="580" y="871"/>
                  </a:lnTo>
                  <a:lnTo>
                    <a:pt x="577" y="877"/>
                  </a:lnTo>
                  <a:lnTo>
                    <a:pt x="574" y="882"/>
                  </a:lnTo>
                  <a:lnTo>
                    <a:pt x="572" y="887"/>
                  </a:lnTo>
                  <a:lnTo>
                    <a:pt x="570" y="892"/>
                  </a:lnTo>
                  <a:lnTo>
                    <a:pt x="565" y="904"/>
                  </a:lnTo>
                  <a:lnTo>
                    <a:pt x="557" y="920"/>
                  </a:lnTo>
                  <a:lnTo>
                    <a:pt x="546" y="940"/>
                  </a:lnTo>
                  <a:lnTo>
                    <a:pt x="534" y="962"/>
                  </a:lnTo>
                  <a:lnTo>
                    <a:pt x="521" y="992"/>
                  </a:lnTo>
                  <a:lnTo>
                    <a:pt x="506" y="1025"/>
                  </a:lnTo>
                  <a:lnTo>
                    <a:pt x="490" y="1064"/>
                  </a:lnTo>
                  <a:lnTo>
                    <a:pt x="472" y="1110"/>
                  </a:lnTo>
                  <a:lnTo>
                    <a:pt x="455" y="1162"/>
                  </a:lnTo>
                  <a:lnTo>
                    <a:pt x="437" y="1221"/>
                  </a:lnTo>
                  <a:lnTo>
                    <a:pt x="419" y="1288"/>
                  </a:lnTo>
                  <a:lnTo>
                    <a:pt x="422" y="1289"/>
                  </a:lnTo>
                  <a:lnTo>
                    <a:pt x="432" y="1291"/>
                  </a:lnTo>
                  <a:lnTo>
                    <a:pt x="447" y="1295"/>
                  </a:lnTo>
                  <a:lnTo>
                    <a:pt x="469" y="1301"/>
                  </a:lnTo>
                  <a:lnTo>
                    <a:pt x="497" y="1307"/>
                  </a:lnTo>
                  <a:lnTo>
                    <a:pt x="532" y="1315"/>
                  </a:lnTo>
                  <a:lnTo>
                    <a:pt x="572" y="1322"/>
                  </a:lnTo>
                  <a:lnTo>
                    <a:pt x="620" y="1330"/>
                  </a:lnTo>
                  <a:lnTo>
                    <a:pt x="673" y="1339"/>
                  </a:lnTo>
                  <a:lnTo>
                    <a:pt x="732" y="1346"/>
                  </a:lnTo>
                  <a:lnTo>
                    <a:pt x="799" y="1354"/>
                  </a:lnTo>
                  <a:lnTo>
                    <a:pt x="870" y="1361"/>
                  </a:lnTo>
                  <a:lnTo>
                    <a:pt x="949" y="1366"/>
                  </a:lnTo>
                  <a:lnTo>
                    <a:pt x="1034" y="1370"/>
                  </a:lnTo>
                  <a:lnTo>
                    <a:pt x="1125" y="1373"/>
                  </a:lnTo>
                  <a:lnTo>
                    <a:pt x="1222" y="1374"/>
                  </a:lnTo>
                  <a:lnTo>
                    <a:pt x="1320" y="1373"/>
                  </a:lnTo>
                  <a:lnTo>
                    <a:pt x="1411" y="1370"/>
                  </a:lnTo>
                  <a:lnTo>
                    <a:pt x="1495" y="1366"/>
                  </a:lnTo>
                  <a:lnTo>
                    <a:pt x="1573" y="1361"/>
                  </a:lnTo>
                  <a:lnTo>
                    <a:pt x="1646" y="1354"/>
                  </a:lnTo>
                  <a:lnTo>
                    <a:pt x="1711" y="1346"/>
                  </a:lnTo>
                  <a:lnTo>
                    <a:pt x="1771" y="1339"/>
                  </a:lnTo>
                  <a:lnTo>
                    <a:pt x="1824" y="1330"/>
                  </a:lnTo>
                  <a:lnTo>
                    <a:pt x="1871" y="1322"/>
                  </a:lnTo>
                  <a:lnTo>
                    <a:pt x="1912" y="1315"/>
                  </a:lnTo>
                  <a:lnTo>
                    <a:pt x="1945" y="1307"/>
                  </a:lnTo>
                  <a:lnTo>
                    <a:pt x="1974" y="1301"/>
                  </a:lnTo>
                  <a:lnTo>
                    <a:pt x="1995" y="1295"/>
                  </a:lnTo>
                  <a:lnTo>
                    <a:pt x="2011" y="1291"/>
                  </a:lnTo>
                  <a:lnTo>
                    <a:pt x="2020" y="1289"/>
                  </a:lnTo>
                  <a:lnTo>
                    <a:pt x="2024" y="1288"/>
                  </a:lnTo>
                  <a:lnTo>
                    <a:pt x="2005" y="1220"/>
                  </a:lnTo>
                  <a:lnTo>
                    <a:pt x="1986" y="1159"/>
                  </a:lnTo>
                  <a:lnTo>
                    <a:pt x="1966" y="1104"/>
                  </a:lnTo>
                  <a:lnTo>
                    <a:pt x="1948" y="1055"/>
                  </a:lnTo>
                  <a:lnTo>
                    <a:pt x="1929" y="1013"/>
                  </a:lnTo>
                  <a:lnTo>
                    <a:pt x="1912" y="976"/>
                  </a:lnTo>
                  <a:lnTo>
                    <a:pt x="1898" y="944"/>
                  </a:lnTo>
                  <a:lnTo>
                    <a:pt x="1884" y="917"/>
                  </a:lnTo>
                  <a:lnTo>
                    <a:pt x="1874" y="895"/>
                  </a:lnTo>
                  <a:lnTo>
                    <a:pt x="1866" y="876"/>
                  </a:lnTo>
                  <a:lnTo>
                    <a:pt x="1866" y="875"/>
                  </a:lnTo>
                  <a:lnTo>
                    <a:pt x="1865" y="873"/>
                  </a:lnTo>
                  <a:lnTo>
                    <a:pt x="1864" y="871"/>
                  </a:lnTo>
                  <a:lnTo>
                    <a:pt x="1861" y="866"/>
                  </a:lnTo>
                  <a:lnTo>
                    <a:pt x="1857" y="862"/>
                  </a:lnTo>
                  <a:lnTo>
                    <a:pt x="1852" y="858"/>
                  </a:lnTo>
                  <a:lnTo>
                    <a:pt x="1844" y="852"/>
                  </a:lnTo>
                  <a:lnTo>
                    <a:pt x="1834" y="846"/>
                  </a:lnTo>
                  <a:lnTo>
                    <a:pt x="1822" y="839"/>
                  </a:lnTo>
                  <a:lnTo>
                    <a:pt x="1807" y="833"/>
                  </a:lnTo>
                  <a:lnTo>
                    <a:pt x="1789" y="826"/>
                  </a:lnTo>
                  <a:lnTo>
                    <a:pt x="1768" y="820"/>
                  </a:lnTo>
                  <a:lnTo>
                    <a:pt x="1743" y="812"/>
                  </a:lnTo>
                  <a:lnTo>
                    <a:pt x="1714" y="805"/>
                  </a:lnTo>
                  <a:lnTo>
                    <a:pt x="1680" y="800"/>
                  </a:lnTo>
                  <a:lnTo>
                    <a:pt x="1642" y="793"/>
                  </a:lnTo>
                  <a:lnTo>
                    <a:pt x="1599" y="788"/>
                  </a:lnTo>
                  <a:lnTo>
                    <a:pt x="1550" y="782"/>
                  </a:lnTo>
                  <a:lnTo>
                    <a:pt x="1497" y="779"/>
                  </a:lnTo>
                  <a:lnTo>
                    <a:pt x="1438" y="775"/>
                  </a:lnTo>
                  <a:lnTo>
                    <a:pt x="1372" y="773"/>
                  </a:lnTo>
                  <a:lnTo>
                    <a:pt x="1300" y="770"/>
                  </a:lnTo>
                  <a:lnTo>
                    <a:pt x="1222" y="770"/>
                  </a:lnTo>
                  <a:close/>
                  <a:moveTo>
                    <a:pt x="1222" y="597"/>
                  </a:moveTo>
                  <a:lnTo>
                    <a:pt x="1297" y="598"/>
                  </a:lnTo>
                  <a:lnTo>
                    <a:pt x="1364" y="599"/>
                  </a:lnTo>
                  <a:lnTo>
                    <a:pt x="1426" y="601"/>
                  </a:lnTo>
                  <a:lnTo>
                    <a:pt x="1482" y="604"/>
                  </a:lnTo>
                  <a:lnTo>
                    <a:pt x="1531" y="607"/>
                  </a:lnTo>
                  <a:lnTo>
                    <a:pt x="1575" y="610"/>
                  </a:lnTo>
                  <a:lnTo>
                    <a:pt x="1614" y="613"/>
                  </a:lnTo>
                  <a:lnTo>
                    <a:pt x="1647" y="617"/>
                  </a:lnTo>
                  <a:lnTo>
                    <a:pt x="1676" y="620"/>
                  </a:lnTo>
                  <a:lnTo>
                    <a:pt x="1701" y="623"/>
                  </a:lnTo>
                  <a:lnTo>
                    <a:pt x="1720" y="626"/>
                  </a:lnTo>
                  <a:lnTo>
                    <a:pt x="1735" y="630"/>
                  </a:lnTo>
                  <a:lnTo>
                    <a:pt x="1747" y="632"/>
                  </a:lnTo>
                  <a:lnTo>
                    <a:pt x="1755" y="634"/>
                  </a:lnTo>
                  <a:lnTo>
                    <a:pt x="1759" y="635"/>
                  </a:lnTo>
                  <a:lnTo>
                    <a:pt x="1762" y="636"/>
                  </a:lnTo>
                  <a:lnTo>
                    <a:pt x="1783" y="642"/>
                  </a:lnTo>
                  <a:lnTo>
                    <a:pt x="1807" y="647"/>
                  </a:lnTo>
                  <a:lnTo>
                    <a:pt x="1833" y="655"/>
                  </a:lnTo>
                  <a:lnTo>
                    <a:pt x="1859" y="662"/>
                  </a:lnTo>
                  <a:lnTo>
                    <a:pt x="1887" y="671"/>
                  </a:lnTo>
                  <a:lnTo>
                    <a:pt x="1913" y="682"/>
                  </a:lnTo>
                  <a:lnTo>
                    <a:pt x="1938" y="695"/>
                  </a:lnTo>
                  <a:lnTo>
                    <a:pt x="1962" y="710"/>
                  </a:lnTo>
                  <a:lnTo>
                    <a:pt x="1982" y="728"/>
                  </a:lnTo>
                  <a:lnTo>
                    <a:pt x="2000" y="750"/>
                  </a:lnTo>
                  <a:lnTo>
                    <a:pt x="2014" y="774"/>
                  </a:lnTo>
                  <a:lnTo>
                    <a:pt x="2020" y="791"/>
                  </a:lnTo>
                  <a:lnTo>
                    <a:pt x="2030" y="813"/>
                  </a:lnTo>
                  <a:lnTo>
                    <a:pt x="2042" y="841"/>
                  </a:lnTo>
                  <a:lnTo>
                    <a:pt x="2055" y="873"/>
                  </a:lnTo>
                  <a:lnTo>
                    <a:pt x="2069" y="909"/>
                  </a:lnTo>
                  <a:lnTo>
                    <a:pt x="2085" y="949"/>
                  </a:lnTo>
                  <a:lnTo>
                    <a:pt x="2102" y="992"/>
                  </a:lnTo>
                  <a:lnTo>
                    <a:pt x="2119" y="1038"/>
                  </a:lnTo>
                  <a:lnTo>
                    <a:pt x="2137" y="1087"/>
                  </a:lnTo>
                  <a:lnTo>
                    <a:pt x="2155" y="1137"/>
                  </a:lnTo>
                  <a:lnTo>
                    <a:pt x="2174" y="1188"/>
                  </a:lnTo>
                  <a:lnTo>
                    <a:pt x="2282" y="1188"/>
                  </a:lnTo>
                  <a:lnTo>
                    <a:pt x="2308" y="1192"/>
                  </a:lnTo>
                  <a:lnTo>
                    <a:pt x="2333" y="1201"/>
                  </a:lnTo>
                  <a:lnTo>
                    <a:pt x="2357" y="1216"/>
                  </a:lnTo>
                  <a:lnTo>
                    <a:pt x="2377" y="1234"/>
                  </a:lnTo>
                  <a:lnTo>
                    <a:pt x="2395" y="1256"/>
                  </a:lnTo>
                  <a:lnTo>
                    <a:pt x="2406" y="1281"/>
                  </a:lnTo>
                  <a:lnTo>
                    <a:pt x="2438" y="1374"/>
                  </a:lnTo>
                  <a:lnTo>
                    <a:pt x="2443" y="1393"/>
                  </a:lnTo>
                  <a:lnTo>
                    <a:pt x="2443" y="1413"/>
                  </a:lnTo>
                  <a:lnTo>
                    <a:pt x="2439" y="1432"/>
                  </a:lnTo>
                  <a:lnTo>
                    <a:pt x="2433" y="1449"/>
                  </a:lnTo>
                  <a:lnTo>
                    <a:pt x="2423" y="1463"/>
                  </a:lnTo>
                  <a:lnTo>
                    <a:pt x="2410" y="1475"/>
                  </a:lnTo>
                  <a:lnTo>
                    <a:pt x="2395" y="1482"/>
                  </a:lnTo>
                  <a:lnTo>
                    <a:pt x="2377" y="1485"/>
                  </a:lnTo>
                  <a:lnTo>
                    <a:pt x="2271" y="1485"/>
                  </a:lnTo>
                  <a:lnTo>
                    <a:pt x="2272" y="1488"/>
                  </a:lnTo>
                  <a:lnTo>
                    <a:pt x="2273" y="1490"/>
                  </a:lnTo>
                  <a:lnTo>
                    <a:pt x="2274" y="1494"/>
                  </a:lnTo>
                  <a:lnTo>
                    <a:pt x="2270" y="1494"/>
                  </a:lnTo>
                  <a:lnTo>
                    <a:pt x="2265" y="1494"/>
                  </a:lnTo>
                  <a:lnTo>
                    <a:pt x="2185" y="1494"/>
                  </a:lnTo>
                  <a:lnTo>
                    <a:pt x="2113" y="1495"/>
                  </a:lnTo>
                  <a:lnTo>
                    <a:pt x="2047" y="1497"/>
                  </a:lnTo>
                  <a:lnTo>
                    <a:pt x="1988" y="1500"/>
                  </a:lnTo>
                  <a:lnTo>
                    <a:pt x="1935" y="1504"/>
                  </a:lnTo>
                  <a:lnTo>
                    <a:pt x="1887" y="1507"/>
                  </a:lnTo>
                  <a:lnTo>
                    <a:pt x="1845" y="1511"/>
                  </a:lnTo>
                  <a:lnTo>
                    <a:pt x="1808" y="1516"/>
                  </a:lnTo>
                  <a:lnTo>
                    <a:pt x="1777" y="1520"/>
                  </a:lnTo>
                  <a:lnTo>
                    <a:pt x="1751" y="1523"/>
                  </a:lnTo>
                  <a:lnTo>
                    <a:pt x="1728" y="1528"/>
                  </a:lnTo>
                  <a:lnTo>
                    <a:pt x="1710" y="1531"/>
                  </a:lnTo>
                  <a:lnTo>
                    <a:pt x="1696" y="1534"/>
                  </a:lnTo>
                  <a:lnTo>
                    <a:pt x="1685" y="1537"/>
                  </a:lnTo>
                  <a:lnTo>
                    <a:pt x="1678" y="1540"/>
                  </a:lnTo>
                  <a:lnTo>
                    <a:pt x="1634" y="1553"/>
                  </a:lnTo>
                  <a:lnTo>
                    <a:pt x="1608" y="1561"/>
                  </a:lnTo>
                  <a:lnTo>
                    <a:pt x="1581" y="1570"/>
                  </a:lnTo>
                  <a:lnTo>
                    <a:pt x="1552" y="1580"/>
                  </a:lnTo>
                  <a:lnTo>
                    <a:pt x="1522" y="1592"/>
                  </a:lnTo>
                  <a:lnTo>
                    <a:pt x="1492" y="1606"/>
                  </a:lnTo>
                  <a:lnTo>
                    <a:pt x="1462" y="1622"/>
                  </a:lnTo>
                  <a:lnTo>
                    <a:pt x="1434" y="1642"/>
                  </a:lnTo>
                  <a:lnTo>
                    <a:pt x="1406" y="1665"/>
                  </a:lnTo>
                  <a:lnTo>
                    <a:pt x="1381" y="1691"/>
                  </a:lnTo>
                  <a:lnTo>
                    <a:pt x="1357" y="1721"/>
                  </a:lnTo>
                  <a:lnTo>
                    <a:pt x="1337" y="1756"/>
                  </a:lnTo>
                  <a:lnTo>
                    <a:pt x="1330" y="1771"/>
                  </a:lnTo>
                  <a:lnTo>
                    <a:pt x="1320" y="1792"/>
                  </a:lnTo>
                  <a:lnTo>
                    <a:pt x="1309" y="1817"/>
                  </a:lnTo>
                  <a:lnTo>
                    <a:pt x="1297" y="1846"/>
                  </a:lnTo>
                  <a:lnTo>
                    <a:pt x="1284" y="1879"/>
                  </a:lnTo>
                  <a:lnTo>
                    <a:pt x="1270" y="1915"/>
                  </a:lnTo>
                  <a:lnTo>
                    <a:pt x="1255" y="1954"/>
                  </a:lnTo>
                  <a:lnTo>
                    <a:pt x="1238" y="1996"/>
                  </a:lnTo>
                  <a:lnTo>
                    <a:pt x="1222" y="2039"/>
                  </a:lnTo>
                  <a:lnTo>
                    <a:pt x="1206" y="2084"/>
                  </a:lnTo>
                  <a:lnTo>
                    <a:pt x="1203" y="2084"/>
                  </a:lnTo>
                  <a:lnTo>
                    <a:pt x="1163" y="2087"/>
                  </a:lnTo>
                  <a:lnTo>
                    <a:pt x="1123" y="2098"/>
                  </a:lnTo>
                  <a:lnTo>
                    <a:pt x="1085" y="2113"/>
                  </a:lnTo>
                  <a:lnTo>
                    <a:pt x="1049" y="2135"/>
                  </a:lnTo>
                  <a:lnTo>
                    <a:pt x="1016" y="2161"/>
                  </a:lnTo>
                  <a:lnTo>
                    <a:pt x="988" y="2192"/>
                  </a:lnTo>
                  <a:lnTo>
                    <a:pt x="964" y="2227"/>
                  </a:lnTo>
                  <a:lnTo>
                    <a:pt x="946" y="2265"/>
                  </a:lnTo>
                  <a:lnTo>
                    <a:pt x="554" y="2265"/>
                  </a:lnTo>
                  <a:lnTo>
                    <a:pt x="554" y="2395"/>
                  </a:lnTo>
                  <a:lnTo>
                    <a:pt x="551" y="2420"/>
                  </a:lnTo>
                  <a:lnTo>
                    <a:pt x="541" y="2442"/>
                  </a:lnTo>
                  <a:lnTo>
                    <a:pt x="527" y="2460"/>
                  </a:lnTo>
                  <a:lnTo>
                    <a:pt x="508" y="2474"/>
                  </a:lnTo>
                  <a:lnTo>
                    <a:pt x="486" y="2484"/>
                  </a:lnTo>
                  <a:lnTo>
                    <a:pt x="461" y="2488"/>
                  </a:lnTo>
                  <a:lnTo>
                    <a:pt x="203" y="2488"/>
                  </a:lnTo>
                  <a:lnTo>
                    <a:pt x="180" y="2484"/>
                  </a:lnTo>
                  <a:lnTo>
                    <a:pt x="158" y="2476"/>
                  </a:lnTo>
                  <a:lnTo>
                    <a:pt x="138" y="2460"/>
                  </a:lnTo>
                  <a:lnTo>
                    <a:pt x="124" y="2442"/>
                  </a:lnTo>
                  <a:lnTo>
                    <a:pt x="115" y="2420"/>
                  </a:lnTo>
                  <a:lnTo>
                    <a:pt x="112" y="2395"/>
                  </a:lnTo>
                  <a:lnTo>
                    <a:pt x="112" y="1700"/>
                  </a:lnTo>
                  <a:lnTo>
                    <a:pt x="112" y="1688"/>
                  </a:lnTo>
                  <a:lnTo>
                    <a:pt x="113" y="1672"/>
                  </a:lnTo>
                  <a:lnTo>
                    <a:pt x="115" y="1652"/>
                  </a:lnTo>
                  <a:lnTo>
                    <a:pt x="118" y="1633"/>
                  </a:lnTo>
                  <a:lnTo>
                    <a:pt x="122" y="1617"/>
                  </a:lnTo>
                  <a:lnTo>
                    <a:pt x="125" y="1607"/>
                  </a:lnTo>
                  <a:lnTo>
                    <a:pt x="126" y="1605"/>
                  </a:lnTo>
                  <a:lnTo>
                    <a:pt x="129" y="1597"/>
                  </a:lnTo>
                  <a:lnTo>
                    <a:pt x="135" y="1585"/>
                  </a:lnTo>
                  <a:lnTo>
                    <a:pt x="143" y="1568"/>
                  </a:lnTo>
                  <a:lnTo>
                    <a:pt x="151" y="1546"/>
                  </a:lnTo>
                  <a:lnTo>
                    <a:pt x="161" y="1518"/>
                  </a:lnTo>
                  <a:lnTo>
                    <a:pt x="173" y="1485"/>
                  </a:lnTo>
                  <a:lnTo>
                    <a:pt x="66" y="1485"/>
                  </a:lnTo>
                  <a:lnTo>
                    <a:pt x="48" y="1483"/>
                  </a:lnTo>
                  <a:lnTo>
                    <a:pt x="33" y="1475"/>
                  </a:lnTo>
                  <a:lnTo>
                    <a:pt x="20" y="1463"/>
                  </a:lnTo>
                  <a:lnTo>
                    <a:pt x="10" y="1449"/>
                  </a:lnTo>
                  <a:lnTo>
                    <a:pt x="3" y="1432"/>
                  </a:lnTo>
                  <a:lnTo>
                    <a:pt x="0" y="1413"/>
                  </a:lnTo>
                  <a:lnTo>
                    <a:pt x="0" y="1393"/>
                  </a:lnTo>
                  <a:lnTo>
                    <a:pt x="5" y="1374"/>
                  </a:lnTo>
                  <a:lnTo>
                    <a:pt x="37" y="1281"/>
                  </a:lnTo>
                  <a:lnTo>
                    <a:pt x="49" y="1256"/>
                  </a:lnTo>
                  <a:lnTo>
                    <a:pt x="65" y="1234"/>
                  </a:lnTo>
                  <a:lnTo>
                    <a:pt x="86" y="1216"/>
                  </a:lnTo>
                  <a:lnTo>
                    <a:pt x="110" y="1201"/>
                  </a:lnTo>
                  <a:lnTo>
                    <a:pt x="135" y="1192"/>
                  </a:lnTo>
                  <a:lnTo>
                    <a:pt x="161" y="1188"/>
                  </a:lnTo>
                  <a:lnTo>
                    <a:pt x="268" y="1188"/>
                  </a:lnTo>
                  <a:lnTo>
                    <a:pt x="285" y="1139"/>
                  </a:lnTo>
                  <a:lnTo>
                    <a:pt x="302" y="1092"/>
                  </a:lnTo>
                  <a:lnTo>
                    <a:pt x="319" y="1046"/>
                  </a:lnTo>
                  <a:lnTo>
                    <a:pt x="335" y="1003"/>
                  </a:lnTo>
                  <a:lnTo>
                    <a:pt x="351" y="961"/>
                  </a:lnTo>
                  <a:lnTo>
                    <a:pt x="366" y="923"/>
                  </a:lnTo>
                  <a:lnTo>
                    <a:pt x="380" y="888"/>
                  </a:lnTo>
                  <a:lnTo>
                    <a:pt x="392" y="857"/>
                  </a:lnTo>
                  <a:lnTo>
                    <a:pt x="404" y="830"/>
                  </a:lnTo>
                  <a:lnTo>
                    <a:pt x="413" y="808"/>
                  </a:lnTo>
                  <a:lnTo>
                    <a:pt x="421" y="790"/>
                  </a:lnTo>
                  <a:lnTo>
                    <a:pt x="427" y="778"/>
                  </a:lnTo>
                  <a:lnTo>
                    <a:pt x="442" y="754"/>
                  </a:lnTo>
                  <a:lnTo>
                    <a:pt x="459" y="733"/>
                  </a:lnTo>
                  <a:lnTo>
                    <a:pt x="480" y="716"/>
                  </a:lnTo>
                  <a:lnTo>
                    <a:pt x="503" y="702"/>
                  </a:lnTo>
                  <a:lnTo>
                    <a:pt x="528" y="689"/>
                  </a:lnTo>
                  <a:lnTo>
                    <a:pt x="553" y="678"/>
                  </a:lnTo>
                  <a:lnTo>
                    <a:pt x="580" y="668"/>
                  </a:lnTo>
                  <a:lnTo>
                    <a:pt x="606" y="659"/>
                  </a:lnTo>
                  <a:lnTo>
                    <a:pt x="633" y="652"/>
                  </a:lnTo>
                  <a:lnTo>
                    <a:pt x="658" y="644"/>
                  </a:lnTo>
                  <a:lnTo>
                    <a:pt x="683" y="636"/>
                  </a:lnTo>
                  <a:lnTo>
                    <a:pt x="684" y="635"/>
                  </a:lnTo>
                  <a:lnTo>
                    <a:pt x="690" y="634"/>
                  </a:lnTo>
                  <a:lnTo>
                    <a:pt x="697" y="632"/>
                  </a:lnTo>
                  <a:lnTo>
                    <a:pt x="709" y="630"/>
                  </a:lnTo>
                  <a:lnTo>
                    <a:pt x="725" y="626"/>
                  </a:lnTo>
                  <a:lnTo>
                    <a:pt x="744" y="623"/>
                  </a:lnTo>
                  <a:lnTo>
                    <a:pt x="768" y="620"/>
                  </a:lnTo>
                  <a:lnTo>
                    <a:pt x="798" y="617"/>
                  </a:lnTo>
                  <a:lnTo>
                    <a:pt x="830" y="613"/>
                  </a:lnTo>
                  <a:lnTo>
                    <a:pt x="869" y="610"/>
                  </a:lnTo>
                  <a:lnTo>
                    <a:pt x="913" y="607"/>
                  </a:lnTo>
                  <a:lnTo>
                    <a:pt x="963" y="604"/>
                  </a:lnTo>
                  <a:lnTo>
                    <a:pt x="1018" y="601"/>
                  </a:lnTo>
                  <a:lnTo>
                    <a:pt x="1080" y="599"/>
                  </a:lnTo>
                  <a:lnTo>
                    <a:pt x="1148" y="598"/>
                  </a:lnTo>
                  <a:lnTo>
                    <a:pt x="1222" y="597"/>
                  </a:lnTo>
                  <a:close/>
                  <a:moveTo>
                    <a:pt x="2264" y="0"/>
                  </a:moveTo>
                  <a:lnTo>
                    <a:pt x="2265" y="0"/>
                  </a:lnTo>
                  <a:lnTo>
                    <a:pt x="2339" y="0"/>
                  </a:lnTo>
                  <a:lnTo>
                    <a:pt x="2407" y="1"/>
                  </a:lnTo>
                  <a:lnTo>
                    <a:pt x="2469" y="4"/>
                  </a:lnTo>
                  <a:lnTo>
                    <a:pt x="2524" y="6"/>
                  </a:lnTo>
                  <a:lnTo>
                    <a:pt x="2573" y="9"/>
                  </a:lnTo>
                  <a:lnTo>
                    <a:pt x="2618" y="12"/>
                  </a:lnTo>
                  <a:lnTo>
                    <a:pt x="2656" y="16"/>
                  </a:lnTo>
                  <a:lnTo>
                    <a:pt x="2690" y="19"/>
                  </a:lnTo>
                  <a:lnTo>
                    <a:pt x="2719" y="23"/>
                  </a:lnTo>
                  <a:lnTo>
                    <a:pt x="2743" y="26"/>
                  </a:lnTo>
                  <a:lnTo>
                    <a:pt x="2763" y="30"/>
                  </a:lnTo>
                  <a:lnTo>
                    <a:pt x="2778" y="32"/>
                  </a:lnTo>
                  <a:lnTo>
                    <a:pt x="2790" y="35"/>
                  </a:lnTo>
                  <a:lnTo>
                    <a:pt x="2797" y="36"/>
                  </a:lnTo>
                  <a:lnTo>
                    <a:pt x="2803" y="37"/>
                  </a:lnTo>
                  <a:lnTo>
                    <a:pt x="2804" y="38"/>
                  </a:lnTo>
                  <a:lnTo>
                    <a:pt x="2826" y="44"/>
                  </a:lnTo>
                  <a:lnTo>
                    <a:pt x="2850" y="50"/>
                  </a:lnTo>
                  <a:lnTo>
                    <a:pt x="2876" y="57"/>
                  </a:lnTo>
                  <a:lnTo>
                    <a:pt x="2902" y="65"/>
                  </a:lnTo>
                  <a:lnTo>
                    <a:pt x="2929" y="74"/>
                  </a:lnTo>
                  <a:lnTo>
                    <a:pt x="2955" y="84"/>
                  </a:lnTo>
                  <a:lnTo>
                    <a:pt x="2980" y="97"/>
                  </a:lnTo>
                  <a:lnTo>
                    <a:pt x="3004" y="113"/>
                  </a:lnTo>
                  <a:lnTo>
                    <a:pt x="3025" y="131"/>
                  </a:lnTo>
                  <a:lnTo>
                    <a:pt x="3042" y="152"/>
                  </a:lnTo>
                  <a:lnTo>
                    <a:pt x="3056" y="176"/>
                  </a:lnTo>
                  <a:lnTo>
                    <a:pt x="3063" y="193"/>
                  </a:lnTo>
                  <a:lnTo>
                    <a:pt x="3073" y="216"/>
                  </a:lnTo>
                  <a:lnTo>
                    <a:pt x="3085" y="244"/>
                  </a:lnTo>
                  <a:lnTo>
                    <a:pt x="3098" y="275"/>
                  </a:lnTo>
                  <a:lnTo>
                    <a:pt x="3112" y="312"/>
                  </a:lnTo>
                  <a:lnTo>
                    <a:pt x="3127" y="352"/>
                  </a:lnTo>
                  <a:lnTo>
                    <a:pt x="3144" y="395"/>
                  </a:lnTo>
                  <a:lnTo>
                    <a:pt x="3162" y="441"/>
                  </a:lnTo>
                  <a:lnTo>
                    <a:pt x="3179" y="489"/>
                  </a:lnTo>
                  <a:lnTo>
                    <a:pt x="3198" y="539"/>
                  </a:lnTo>
                  <a:lnTo>
                    <a:pt x="3216" y="590"/>
                  </a:lnTo>
                  <a:lnTo>
                    <a:pt x="3324" y="590"/>
                  </a:lnTo>
                  <a:lnTo>
                    <a:pt x="3350" y="594"/>
                  </a:lnTo>
                  <a:lnTo>
                    <a:pt x="3375" y="604"/>
                  </a:lnTo>
                  <a:lnTo>
                    <a:pt x="3399" y="618"/>
                  </a:lnTo>
                  <a:lnTo>
                    <a:pt x="3420" y="637"/>
                  </a:lnTo>
                  <a:lnTo>
                    <a:pt x="3437" y="659"/>
                  </a:lnTo>
                  <a:lnTo>
                    <a:pt x="3448" y="683"/>
                  </a:lnTo>
                  <a:lnTo>
                    <a:pt x="3481" y="776"/>
                  </a:lnTo>
                  <a:lnTo>
                    <a:pt x="3485" y="796"/>
                  </a:lnTo>
                  <a:lnTo>
                    <a:pt x="3485" y="815"/>
                  </a:lnTo>
                  <a:lnTo>
                    <a:pt x="3483" y="834"/>
                  </a:lnTo>
                  <a:lnTo>
                    <a:pt x="3475" y="851"/>
                  </a:lnTo>
                  <a:lnTo>
                    <a:pt x="3465" y="866"/>
                  </a:lnTo>
                  <a:lnTo>
                    <a:pt x="3453" y="877"/>
                  </a:lnTo>
                  <a:lnTo>
                    <a:pt x="3437" y="885"/>
                  </a:lnTo>
                  <a:lnTo>
                    <a:pt x="3420" y="887"/>
                  </a:lnTo>
                  <a:lnTo>
                    <a:pt x="3314" y="887"/>
                  </a:lnTo>
                  <a:lnTo>
                    <a:pt x="3326" y="921"/>
                  </a:lnTo>
                  <a:lnTo>
                    <a:pt x="3336" y="948"/>
                  </a:lnTo>
                  <a:lnTo>
                    <a:pt x="3345" y="970"/>
                  </a:lnTo>
                  <a:lnTo>
                    <a:pt x="3352" y="988"/>
                  </a:lnTo>
                  <a:lnTo>
                    <a:pt x="3358" y="1000"/>
                  </a:lnTo>
                  <a:lnTo>
                    <a:pt x="3361" y="1007"/>
                  </a:lnTo>
                  <a:lnTo>
                    <a:pt x="3362" y="1009"/>
                  </a:lnTo>
                  <a:lnTo>
                    <a:pt x="3366" y="1020"/>
                  </a:lnTo>
                  <a:lnTo>
                    <a:pt x="3370" y="1036"/>
                  </a:lnTo>
                  <a:lnTo>
                    <a:pt x="3372" y="1055"/>
                  </a:lnTo>
                  <a:lnTo>
                    <a:pt x="3374" y="1074"/>
                  </a:lnTo>
                  <a:lnTo>
                    <a:pt x="3375" y="1091"/>
                  </a:lnTo>
                  <a:lnTo>
                    <a:pt x="3376" y="1103"/>
                  </a:lnTo>
                  <a:lnTo>
                    <a:pt x="3376" y="1798"/>
                  </a:lnTo>
                  <a:lnTo>
                    <a:pt x="3373" y="1822"/>
                  </a:lnTo>
                  <a:lnTo>
                    <a:pt x="3363" y="1845"/>
                  </a:lnTo>
                  <a:lnTo>
                    <a:pt x="3349" y="1864"/>
                  </a:lnTo>
                  <a:lnTo>
                    <a:pt x="3330" y="1878"/>
                  </a:lnTo>
                  <a:lnTo>
                    <a:pt x="3308" y="1888"/>
                  </a:lnTo>
                  <a:lnTo>
                    <a:pt x="3284" y="1891"/>
                  </a:lnTo>
                  <a:lnTo>
                    <a:pt x="3247" y="1891"/>
                  </a:lnTo>
                  <a:lnTo>
                    <a:pt x="3233" y="1855"/>
                  </a:lnTo>
                  <a:lnTo>
                    <a:pt x="3219" y="1824"/>
                  </a:lnTo>
                  <a:lnTo>
                    <a:pt x="3209" y="1797"/>
                  </a:lnTo>
                  <a:lnTo>
                    <a:pt x="3200" y="1775"/>
                  </a:lnTo>
                  <a:lnTo>
                    <a:pt x="3192" y="1759"/>
                  </a:lnTo>
                  <a:lnTo>
                    <a:pt x="3175" y="1724"/>
                  </a:lnTo>
                  <a:lnTo>
                    <a:pt x="3153" y="1693"/>
                  </a:lnTo>
                  <a:lnTo>
                    <a:pt x="3128" y="1666"/>
                  </a:lnTo>
                  <a:lnTo>
                    <a:pt x="3102" y="1642"/>
                  </a:lnTo>
                  <a:lnTo>
                    <a:pt x="3074" y="1622"/>
                  </a:lnTo>
                  <a:lnTo>
                    <a:pt x="3044" y="1605"/>
                  </a:lnTo>
                  <a:lnTo>
                    <a:pt x="3015" y="1591"/>
                  </a:lnTo>
                  <a:lnTo>
                    <a:pt x="2984" y="1579"/>
                  </a:lnTo>
                  <a:lnTo>
                    <a:pt x="2955" y="1568"/>
                  </a:lnTo>
                  <a:lnTo>
                    <a:pt x="2927" y="1559"/>
                  </a:lnTo>
                  <a:lnTo>
                    <a:pt x="2900" y="1552"/>
                  </a:lnTo>
                  <a:lnTo>
                    <a:pt x="2876" y="1546"/>
                  </a:lnTo>
                  <a:lnTo>
                    <a:pt x="2847" y="1538"/>
                  </a:lnTo>
                  <a:lnTo>
                    <a:pt x="2840" y="1536"/>
                  </a:lnTo>
                  <a:lnTo>
                    <a:pt x="2827" y="1533"/>
                  </a:lnTo>
                  <a:lnTo>
                    <a:pt x="2809" y="1530"/>
                  </a:lnTo>
                  <a:lnTo>
                    <a:pt x="2785" y="1525"/>
                  </a:lnTo>
                  <a:lnTo>
                    <a:pt x="2756" y="1520"/>
                  </a:lnTo>
                  <a:lnTo>
                    <a:pt x="2721" y="1516"/>
                  </a:lnTo>
                  <a:lnTo>
                    <a:pt x="2679" y="1511"/>
                  </a:lnTo>
                  <a:lnTo>
                    <a:pt x="2629" y="1507"/>
                  </a:lnTo>
                  <a:lnTo>
                    <a:pt x="2572" y="1502"/>
                  </a:lnTo>
                  <a:lnTo>
                    <a:pt x="2584" y="1469"/>
                  </a:lnTo>
                  <a:lnTo>
                    <a:pt x="2591" y="1434"/>
                  </a:lnTo>
                  <a:lnTo>
                    <a:pt x="2592" y="1398"/>
                  </a:lnTo>
                  <a:lnTo>
                    <a:pt x="2588" y="1361"/>
                  </a:lnTo>
                  <a:lnTo>
                    <a:pt x="2579" y="1326"/>
                  </a:lnTo>
                  <a:lnTo>
                    <a:pt x="2547" y="1233"/>
                  </a:lnTo>
                  <a:lnTo>
                    <a:pt x="2532" y="1196"/>
                  </a:lnTo>
                  <a:lnTo>
                    <a:pt x="2511" y="1163"/>
                  </a:lnTo>
                  <a:lnTo>
                    <a:pt x="2487" y="1133"/>
                  </a:lnTo>
                  <a:lnTo>
                    <a:pt x="2459" y="1105"/>
                  </a:lnTo>
                  <a:lnTo>
                    <a:pt x="2427" y="1082"/>
                  </a:lnTo>
                  <a:lnTo>
                    <a:pt x="2394" y="1064"/>
                  </a:lnTo>
                  <a:lnTo>
                    <a:pt x="2358" y="1051"/>
                  </a:lnTo>
                  <a:lnTo>
                    <a:pt x="2321" y="1042"/>
                  </a:lnTo>
                  <a:lnTo>
                    <a:pt x="2282" y="1039"/>
                  </a:lnTo>
                  <a:lnTo>
                    <a:pt x="2278" y="1039"/>
                  </a:lnTo>
                  <a:lnTo>
                    <a:pt x="2259" y="985"/>
                  </a:lnTo>
                  <a:lnTo>
                    <a:pt x="2239" y="935"/>
                  </a:lnTo>
                  <a:lnTo>
                    <a:pt x="2222" y="888"/>
                  </a:lnTo>
                  <a:lnTo>
                    <a:pt x="2204" y="846"/>
                  </a:lnTo>
                  <a:lnTo>
                    <a:pt x="2189" y="808"/>
                  </a:lnTo>
                  <a:lnTo>
                    <a:pt x="2176" y="775"/>
                  </a:lnTo>
                  <a:lnTo>
                    <a:pt x="2220" y="776"/>
                  </a:lnTo>
                  <a:lnTo>
                    <a:pt x="2265" y="777"/>
                  </a:lnTo>
                  <a:lnTo>
                    <a:pt x="2362" y="776"/>
                  </a:lnTo>
                  <a:lnTo>
                    <a:pt x="2454" y="773"/>
                  </a:lnTo>
                  <a:lnTo>
                    <a:pt x="2538" y="768"/>
                  </a:lnTo>
                  <a:lnTo>
                    <a:pt x="2617" y="763"/>
                  </a:lnTo>
                  <a:lnTo>
                    <a:pt x="2689" y="756"/>
                  </a:lnTo>
                  <a:lnTo>
                    <a:pt x="2754" y="749"/>
                  </a:lnTo>
                  <a:lnTo>
                    <a:pt x="2814" y="741"/>
                  </a:lnTo>
                  <a:lnTo>
                    <a:pt x="2867" y="733"/>
                  </a:lnTo>
                  <a:lnTo>
                    <a:pt x="2914" y="726"/>
                  </a:lnTo>
                  <a:lnTo>
                    <a:pt x="2954" y="717"/>
                  </a:lnTo>
                  <a:lnTo>
                    <a:pt x="2989" y="710"/>
                  </a:lnTo>
                  <a:lnTo>
                    <a:pt x="3016" y="704"/>
                  </a:lnTo>
                  <a:lnTo>
                    <a:pt x="3038" y="698"/>
                  </a:lnTo>
                  <a:lnTo>
                    <a:pt x="3054" y="694"/>
                  </a:lnTo>
                  <a:lnTo>
                    <a:pt x="3063" y="691"/>
                  </a:lnTo>
                  <a:lnTo>
                    <a:pt x="3066" y="690"/>
                  </a:lnTo>
                  <a:lnTo>
                    <a:pt x="3048" y="622"/>
                  </a:lnTo>
                  <a:lnTo>
                    <a:pt x="3028" y="561"/>
                  </a:lnTo>
                  <a:lnTo>
                    <a:pt x="3008" y="506"/>
                  </a:lnTo>
                  <a:lnTo>
                    <a:pt x="2990" y="458"/>
                  </a:lnTo>
                  <a:lnTo>
                    <a:pt x="2971" y="416"/>
                  </a:lnTo>
                  <a:lnTo>
                    <a:pt x="2955" y="379"/>
                  </a:lnTo>
                  <a:lnTo>
                    <a:pt x="2940" y="347"/>
                  </a:lnTo>
                  <a:lnTo>
                    <a:pt x="2927" y="320"/>
                  </a:lnTo>
                  <a:lnTo>
                    <a:pt x="2916" y="297"/>
                  </a:lnTo>
                  <a:lnTo>
                    <a:pt x="2908" y="278"/>
                  </a:lnTo>
                  <a:lnTo>
                    <a:pt x="2908" y="277"/>
                  </a:lnTo>
                  <a:lnTo>
                    <a:pt x="2907" y="276"/>
                  </a:lnTo>
                  <a:lnTo>
                    <a:pt x="2906" y="273"/>
                  </a:lnTo>
                  <a:lnTo>
                    <a:pt x="2904" y="270"/>
                  </a:lnTo>
                  <a:lnTo>
                    <a:pt x="2900" y="265"/>
                  </a:lnTo>
                  <a:lnTo>
                    <a:pt x="2894" y="260"/>
                  </a:lnTo>
                  <a:lnTo>
                    <a:pt x="2887" y="254"/>
                  </a:lnTo>
                  <a:lnTo>
                    <a:pt x="2877" y="249"/>
                  </a:lnTo>
                  <a:lnTo>
                    <a:pt x="2865" y="242"/>
                  </a:lnTo>
                  <a:lnTo>
                    <a:pt x="2850" y="236"/>
                  </a:lnTo>
                  <a:lnTo>
                    <a:pt x="2832" y="228"/>
                  </a:lnTo>
                  <a:lnTo>
                    <a:pt x="2810" y="222"/>
                  </a:lnTo>
                  <a:lnTo>
                    <a:pt x="2785" y="215"/>
                  </a:lnTo>
                  <a:lnTo>
                    <a:pt x="2756" y="209"/>
                  </a:lnTo>
                  <a:lnTo>
                    <a:pt x="2722" y="202"/>
                  </a:lnTo>
                  <a:lnTo>
                    <a:pt x="2684" y="197"/>
                  </a:lnTo>
                  <a:lnTo>
                    <a:pt x="2642" y="190"/>
                  </a:lnTo>
                  <a:lnTo>
                    <a:pt x="2594" y="186"/>
                  </a:lnTo>
                  <a:lnTo>
                    <a:pt x="2539" y="181"/>
                  </a:lnTo>
                  <a:lnTo>
                    <a:pt x="2481" y="178"/>
                  </a:lnTo>
                  <a:lnTo>
                    <a:pt x="2415" y="175"/>
                  </a:lnTo>
                  <a:lnTo>
                    <a:pt x="2344" y="174"/>
                  </a:lnTo>
                  <a:lnTo>
                    <a:pt x="2265" y="173"/>
                  </a:lnTo>
                  <a:lnTo>
                    <a:pt x="2187" y="174"/>
                  </a:lnTo>
                  <a:lnTo>
                    <a:pt x="2115" y="175"/>
                  </a:lnTo>
                  <a:lnTo>
                    <a:pt x="2050" y="177"/>
                  </a:lnTo>
                  <a:lnTo>
                    <a:pt x="1990" y="180"/>
                  </a:lnTo>
                  <a:lnTo>
                    <a:pt x="1937" y="185"/>
                  </a:lnTo>
                  <a:lnTo>
                    <a:pt x="1889" y="189"/>
                  </a:lnTo>
                  <a:lnTo>
                    <a:pt x="1846" y="194"/>
                  </a:lnTo>
                  <a:lnTo>
                    <a:pt x="1808" y="200"/>
                  </a:lnTo>
                  <a:lnTo>
                    <a:pt x="1775" y="205"/>
                  </a:lnTo>
                  <a:lnTo>
                    <a:pt x="1745" y="212"/>
                  </a:lnTo>
                  <a:lnTo>
                    <a:pt x="1720" y="218"/>
                  </a:lnTo>
                  <a:lnTo>
                    <a:pt x="1698" y="226"/>
                  </a:lnTo>
                  <a:lnTo>
                    <a:pt x="1680" y="233"/>
                  </a:lnTo>
                  <a:lnTo>
                    <a:pt x="1665" y="240"/>
                  </a:lnTo>
                  <a:lnTo>
                    <a:pt x="1652" y="247"/>
                  </a:lnTo>
                  <a:lnTo>
                    <a:pt x="1642" y="254"/>
                  </a:lnTo>
                  <a:lnTo>
                    <a:pt x="1634" y="261"/>
                  </a:lnTo>
                  <a:lnTo>
                    <a:pt x="1628" y="268"/>
                  </a:lnTo>
                  <a:lnTo>
                    <a:pt x="1622" y="274"/>
                  </a:lnTo>
                  <a:lnTo>
                    <a:pt x="1619" y="280"/>
                  </a:lnTo>
                  <a:lnTo>
                    <a:pt x="1617" y="285"/>
                  </a:lnTo>
                  <a:lnTo>
                    <a:pt x="1615" y="289"/>
                  </a:lnTo>
                  <a:lnTo>
                    <a:pt x="1614" y="294"/>
                  </a:lnTo>
                  <a:lnTo>
                    <a:pt x="1607" y="308"/>
                  </a:lnTo>
                  <a:lnTo>
                    <a:pt x="1597" y="326"/>
                  </a:lnTo>
                  <a:lnTo>
                    <a:pt x="1585" y="350"/>
                  </a:lnTo>
                  <a:lnTo>
                    <a:pt x="1570" y="380"/>
                  </a:lnTo>
                  <a:lnTo>
                    <a:pt x="1554" y="415"/>
                  </a:lnTo>
                  <a:lnTo>
                    <a:pt x="1536" y="457"/>
                  </a:lnTo>
                  <a:lnTo>
                    <a:pt x="1497" y="455"/>
                  </a:lnTo>
                  <a:lnTo>
                    <a:pt x="1456" y="453"/>
                  </a:lnTo>
                  <a:lnTo>
                    <a:pt x="1410" y="451"/>
                  </a:lnTo>
                  <a:lnTo>
                    <a:pt x="1361" y="450"/>
                  </a:lnTo>
                  <a:lnTo>
                    <a:pt x="1377" y="406"/>
                  </a:lnTo>
                  <a:lnTo>
                    <a:pt x="1393" y="365"/>
                  </a:lnTo>
                  <a:lnTo>
                    <a:pt x="1408" y="326"/>
                  </a:lnTo>
                  <a:lnTo>
                    <a:pt x="1422" y="292"/>
                  </a:lnTo>
                  <a:lnTo>
                    <a:pt x="1435" y="260"/>
                  </a:lnTo>
                  <a:lnTo>
                    <a:pt x="1446" y="233"/>
                  </a:lnTo>
                  <a:lnTo>
                    <a:pt x="1456" y="211"/>
                  </a:lnTo>
                  <a:lnTo>
                    <a:pt x="1463" y="193"/>
                  </a:lnTo>
                  <a:lnTo>
                    <a:pt x="1469" y="180"/>
                  </a:lnTo>
                  <a:lnTo>
                    <a:pt x="1484" y="157"/>
                  </a:lnTo>
                  <a:lnTo>
                    <a:pt x="1501" y="137"/>
                  </a:lnTo>
                  <a:lnTo>
                    <a:pt x="1522" y="119"/>
                  </a:lnTo>
                  <a:lnTo>
                    <a:pt x="1545" y="104"/>
                  </a:lnTo>
                  <a:lnTo>
                    <a:pt x="1570" y="91"/>
                  </a:lnTo>
                  <a:lnTo>
                    <a:pt x="1596" y="80"/>
                  </a:lnTo>
                  <a:lnTo>
                    <a:pt x="1622" y="70"/>
                  </a:lnTo>
                  <a:lnTo>
                    <a:pt x="1648" y="62"/>
                  </a:lnTo>
                  <a:lnTo>
                    <a:pt x="1676" y="54"/>
                  </a:lnTo>
                  <a:lnTo>
                    <a:pt x="1701" y="46"/>
                  </a:lnTo>
                  <a:lnTo>
                    <a:pt x="1726" y="38"/>
                  </a:lnTo>
                  <a:lnTo>
                    <a:pt x="1727" y="37"/>
                  </a:lnTo>
                  <a:lnTo>
                    <a:pt x="1732" y="36"/>
                  </a:lnTo>
                  <a:lnTo>
                    <a:pt x="1740" y="35"/>
                  </a:lnTo>
                  <a:lnTo>
                    <a:pt x="1752" y="32"/>
                  </a:lnTo>
                  <a:lnTo>
                    <a:pt x="1767" y="30"/>
                  </a:lnTo>
                  <a:lnTo>
                    <a:pt x="1787" y="26"/>
                  </a:lnTo>
                  <a:lnTo>
                    <a:pt x="1810" y="23"/>
                  </a:lnTo>
                  <a:lnTo>
                    <a:pt x="1840" y="19"/>
                  </a:lnTo>
                  <a:lnTo>
                    <a:pt x="1874" y="16"/>
                  </a:lnTo>
                  <a:lnTo>
                    <a:pt x="1912" y="12"/>
                  </a:lnTo>
                  <a:lnTo>
                    <a:pt x="1956" y="9"/>
                  </a:lnTo>
                  <a:lnTo>
                    <a:pt x="2005" y="6"/>
                  </a:lnTo>
                  <a:lnTo>
                    <a:pt x="2061" y="4"/>
                  </a:lnTo>
                  <a:lnTo>
                    <a:pt x="2123" y="1"/>
                  </a:lnTo>
                  <a:lnTo>
                    <a:pt x="2190" y="0"/>
                  </a:lnTo>
                  <a:lnTo>
                    <a:pt x="2264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sp>
          <p:nvSpPr>
            <p:cNvPr id="14" name="Freeform 30"/>
            <p:cNvSpPr>
              <a:spLocks noChangeAspect="1"/>
            </p:cNvSpPr>
            <p:nvPr/>
          </p:nvSpPr>
          <p:spPr bwMode="auto">
            <a:xfrm>
              <a:off x="701865" y="3721981"/>
              <a:ext cx="399548" cy="457211"/>
            </a:xfrm>
            <a:custGeom>
              <a:avLst/>
              <a:gdLst>
                <a:gd name="T0" fmla="*/ 2201 w 6093"/>
                <a:gd name="T1" fmla="*/ 76 h 5402"/>
                <a:gd name="T2" fmla="*/ 2773 w 6093"/>
                <a:gd name="T3" fmla="*/ 367 h 5402"/>
                <a:gd name="T4" fmla="*/ 3222 w 6093"/>
                <a:gd name="T5" fmla="*/ 449 h 5402"/>
                <a:gd name="T6" fmla="*/ 3768 w 6093"/>
                <a:gd name="T7" fmla="*/ 119 h 5402"/>
                <a:gd name="T8" fmla="*/ 4401 w 6093"/>
                <a:gd name="T9" fmla="*/ 0 h 5402"/>
                <a:gd name="T10" fmla="*/ 4957 w 6093"/>
                <a:gd name="T11" fmla="*/ 80 h 5402"/>
                <a:gd name="T12" fmla="*/ 5493 w 6093"/>
                <a:gd name="T13" fmla="*/ 315 h 5402"/>
                <a:gd name="T14" fmla="*/ 5873 w 6093"/>
                <a:gd name="T15" fmla="*/ 706 h 5402"/>
                <a:gd name="T16" fmla="*/ 6073 w 6093"/>
                <a:gd name="T17" fmla="*/ 1273 h 5402"/>
                <a:gd name="T18" fmla="*/ 6056 w 6093"/>
                <a:gd name="T19" fmla="*/ 1981 h 5402"/>
                <a:gd name="T20" fmla="*/ 5836 w 6093"/>
                <a:gd name="T21" fmla="*/ 2564 h 5402"/>
                <a:gd name="T22" fmla="*/ 5408 w 6093"/>
                <a:gd name="T23" fmla="*/ 3177 h 5402"/>
                <a:gd name="T24" fmla="*/ 4855 w 6093"/>
                <a:gd name="T25" fmla="*/ 3794 h 5402"/>
                <a:gd name="T26" fmla="*/ 4253 w 6093"/>
                <a:gd name="T27" fmla="*/ 4385 h 5402"/>
                <a:gd name="T28" fmla="*/ 3763 w 6093"/>
                <a:gd name="T29" fmla="*/ 4852 h 5402"/>
                <a:gd name="T30" fmla="*/ 3413 w 6093"/>
                <a:gd name="T31" fmla="*/ 5202 h 5402"/>
                <a:gd name="T32" fmla="*/ 3328 w 6093"/>
                <a:gd name="T33" fmla="*/ 5284 h 5402"/>
                <a:gd name="T34" fmla="*/ 3147 w 6093"/>
                <a:gd name="T35" fmla="*/ 5387 h 5402"/>
                <a:gd name="T36" fmla="*/ 2928 w 6093"/>
                <a:gd name="T37" fmla="*/ 5373 h 5402"/>
                <a:gd name="T38" fmla="*/ 2760 w 6093"/>
                <a:gd name="T39" fmla="*/ 5263 h 5402"/>
                <a:gd name="T40" fmla="*/ 2643 w 6093"/>
                <a:gd name="T41" fmla="*/ 5145 h 5402"/>
                <a:gd name="T42" fmla="*/ 2290 w 6093"/>
                <a:gd name="T43" fmla="*/ 4800 h 5402"/>
                <a:gd name="T44" fmla="*/ 1723 w 6093"/>
                <a:gd name="T45" fmla="*/ 4263 h 5402"/>
                <a:gd name="T46" fmla="*/ 803 w 6093"/>
                <a:gd name="T47" fmla="*/ 3314 h 5402"/>
                <a:gd name="T48" fmla="*/ 1520 w 6093"/>
                <a:gd name="T49" fmla="*/ 3083 h 5402"/>
                <a:gd name="T50" fmla="*/ 1629 w 6093"/>
                <a:gd name="T51" fmla="*/ 2896 h 5402"/>
                <a:gd name="T52" fmla="*/ 2282 w 6093"/>
                <a:gd name="T53" fmla="*/ 4267 h 5402"/>
                <a:gd name="T54" fmla="*/ 2447 w 6093"/>
                <a:gd name="T55" fmla="*/ 4324 h 5402"/>
                <a:gd name="T56" fmla="*/ 2632 w 6093"/>
                <a:gd name="T57" fmla="*/ 4224 h 5402"/>
                <a:gd name="T58" fmla="*/ 3191 w 6093"/>
                <a:gd name="T59" fmla="*/ 3348 h 5402"/>
                <a:gd name="T60" fmla="*/ 3371 w 6093"/>
                <a:gd name="T61" fmla="*/ 3479 h 5402"/>
                <a:gd name="T62" fmla="*/ 3580 w 6093"/>
                <a:gd name="T63" fmla="*/ 3405 h 5402"/>
                <a:gd name="T64" fmla="*/ 4152 w 6093"/>
                <a:gd name="T65" fmla="*/ 2924 h 5402"/>
                <a:gd name="T66" fmla="*/ 4870 w 6093"/>
                <a:gd name="T67" fmla="*/ 2920 h 5402"/>
                <a:gd name="T68" fmla="*/ 5010 w 6093"/>
                <a:gd name="T69" fmla="*/ 2749 h 5402"/>
                <a:gd name="T70" fmla="*/ 4946 w 6093"/>
                <a:gd name="T71" fmla="*/ 2533 h 5402"/>
                <a:gd name="T72" fmla="*/ 4329 w 6093"/>
                <a:gd name="T73" fmla="*/ 2462 h 5402"/>
                <a:gd name="T74" fmla="*/ 3926 w 6093"/>
                <a:gd name="T75" fmla="*/ 2168 h 5402"/>
                <a:gd name="T76" fmla="*/ 3739 w 6093"/>
                <a:gd name="T77" fmla="*/ 2249 h 5402"/>
                <a:gd name="T78" fmla="*/ 3211 w 6093"/>
                <a:gd name="T79" fmla="*/ 1632 h 5402"/>
                <a:gd name="T80" fmla="*/ 3021 w 6093"/>
                <a:gd name="T81" fmla="*/ 1536 h 5402"/>
                <a:gd name="T82" fmla="*/ 2856 w 6093"/>
                <a:gd name="T83" fmla="*/ 1601 h 5402"/>
                <a:gd name="T84" fmla="*/ 1723 w 6093"/>
                <a:gd name="T85" fmla="*/ 1136 h 5402"/>
                <a:gd name="T86" fmla="*/ 1560 w 6093"/>
                <a:gd name="T87" fmla="*/ 980 h 5402"/>
                <a:gd name="T88" fmla="*/ 1338 w 6093"/>
                <a:gd name="T89" fmla="*/ 1030 h 5402"/>
                <a:gd name="T90" fmla="*/ 1168 w 6093"/>
                <a:gd name="T91" fmla="*/ 2642 h 5402"/>
                <a:gd name="T92" fmla="*/ 91 w 6093"/>
                <a:gd name="T93" fmla="*/ 2196 h 5402"/>
                <a:gd name="T94" fmla="*/ 0 w 6093"/>
                <a:gd name="T95" fmla="*/ 1540 h 5402"/>
                <a:gd name="T96" fmla="*/ 115 w 6093"/>
                <a:gd name="T97" fmla="*/ 916 h 5402"/>
                <a:gd name="T98" fmla="*/ 429 w 6093"/>
                <a:gd name="T99" fmla="*/ 451 h 5402"/>
                <a:gd name="T100" fmla="*/ 901 w 6093"/>
                <a:gd name="T101" fmla="*/ 156 h 5402"/>
                <a:gd name="T102" fmla="*/ 1542 w 6093"/>
                <a:gd name="T103" fmla="*/ 8 h 5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93" h="5402">
                  <a:moveTo>
                    <a:pt x="1692" y="0"/>
                  </a:moveTo>
                  <a:lnTo>
                    <a:pt x="1821" y="4"/>
                  </a:lnTo>
                  <a:lnTo>
                    <a:pt x="1949" y="19"/>
                  </a:lnTo>
                  <a:lnTo>
                    <a:pt x="2077" y="43"/>
                  </a:lnTo>
                  <a:lnTo>
                    <a:pt x="2201" y="76"/>
                  </a:lnTo>
                  <a:lnTo>
                    <a:pt x="2323" y="119"/>
                  </a:lnTo>
                  <a:lnTo>
                    <a:pt x="2443" y="169"/>
                  </a:lnTo>
                  <a:lnTo>
                    <a:pt x="2558" y="228"/>
                  </a:lnTo>
                  <a:lnTo>
                    <a:pt x="2667" y="295"/>
                  </a:lnTo>
                  <a:lnTo>
                    <a:pt x="2773" y="367"/>
                  </a:lnTo>
                  <a:lnTo>
                    <a:pt x="2871" y="449"/>
                  </a:lnTo>
                  <a:lnTo>
                    <a:pt x="2961" y="536"/>
                  </a:lnTo>
                  <a:lnTo>
                    <a:pt x="3047" y="630"/>
                  </a:lnTo>
                  <a:lnTo>
                    <a:pt x="3130" y="536"/>
                  </a:lnTo>
                  <a:lnTo>
                    <a:pt x="3222" y="449"/>
                  </a:lnTo>
                  <a:lnTo>
                    <a:pt x="3321" y="367"/>
                  </a:lnTo>
                  <a:lnTo>
                    <a:pt x="3426" y="295"/>
                  </a:lnTo>
                  <a:lnTo>
                    <a:pt x="3535" y="228"/>
                  </a:lnTo>
                  <a:lnTo>
                    <a:pt x="3650" y="169"/>
                  </a:lnTo>
                  <a:lnTo>
                    <a:pt x="3768" y="119"/>
                  </a:lnTo>
                  <a:lnTo>
                    <a:pt x="3891" y="76"/>
                  </a:lnTo>
                  <a:lnTo>
                    <a:pt x="4016" y="43"/>
                  </a:lnTo>
                  <a:lnTo>
                    <a:pt x="4144" y="19"/>
                  </a:lnTo>
                  <a:lnTo>
                    <a:pt x="4272" y="4"/>
                  </a:lnTo>
                  <a:lnTo>
                    <a:pt x="4401" y="0"/>
                  </a:lnTo>
                  <a:lnTo>
                    <a:pt x="4477" y="2"/>
                  </a:lnTo>
                  <a:lnTo>
                    <a:pt x="4550" y="8"/>
                  </a:lnTo>
                  <a:lnTo>
                    <a:pt x="4692" y="26"/>
                  </a:lnTo>
                  <a:lnTo>
                    <a:pt x="4827" y="50"/>
                  </a:lnTo>
                  <a:lnTo>
                    <a:pt x="4957" y="80"/>
                  </a:lnTo>
                  <a:lnTo>
                    <a:pt x="5077" y="115"/>
                  </a:lnTo>
                  <a:lnTo>
                    <a:pt x="5192" y="156"/>
                  </a:lnTo>
                  <a:lnTo>
                    <a:pt x="5299" y="204"/>
                  </a:lnTo>
                  <a:lnTo>
                    <a:pt x="5401" y="256"/>
                  </a:lnTo>
                  <a:lnTo>
                    <a:pt x="5493" y="315"/>
                  </a:lnTo>
                  <a:lnTo>
                    <a:pt x="5582" y="380"/>
                  </a:lnTo>
                  <a:lnTo>
                    <a:pt x="5664" y="451"/>
                  </a:lnTo>
                  <a:lnTo>
                    <a:pt x="5738" y="528"/>
                  </a:lnTo>
                  <a:lnTo>
                    <a:pt x="5806" y="610"/>
                  </a:lnTo>
                  <a:lnTo>
                    <a:pt x="5873" y="706"/>
                  </a:lnTo>
                  <a:lnTo>
                    <a:pt x="5930" y="808"/>
                  </a:lnTo>
                  <a:lnTo>
                    <a:pt x="5978" y="916"/>
                  </a:lnTo>
                  <a:lnTo>
                    <a:pt x="6019" y="1029"/>
                  </a:lnTo>
                  <a:lnTo>
                    <a:pt x="6051" y="1147"/>
                  </a:lnTo>
                  <a:lnTo>
                    <a:pt x="6073" y="1273"/>
                  </a:lnTo>
                  <a:lnTo>
                    <a:pt x="6088" y="1403"/>
                  </a:lnTo>
                  <a:lnTo>
                    <a:pt x="6093" y="1540"/>
                  </a:lnTo>
                  <a:lnTo>
                    <a:pt x="6089" y="1681"/>
                  </a:lnTo>
                  <a:lnTo>
                    <a:pt x="6077" y="1827"/>
                  </a:lnTo>
                  <a:lnTo>
                    <a:pt x="6056" y="1981"/>
                  </a:lnTo>
                  <a:lnTo>
                    <a:pt x="6032" y="2094"/>
                  </a:lnTo>
                  <a:lnTo>
                    <a:pt x="5997" y="2209"/>
                  </a:lnTo>
                  <a:lnTo>
                    <a:pt x="5953" y="2325"/>
                  </a:lnTo>
                  <a:lnTo>
                    <a:pt x="5899" y="2444"/>
                  </a:lnTo>
                  <a:lnTo>
                    <a:pt x="5836" y="2564"/>
                  </a:lnTo>
                  <a:lnTo>
                    <a:pt x="5764" y="2685"/>
                  </a:lnTo>
                  <a:lnTo>
                    <a:pt x="5684" y="2807"/>
                  </a:lnTo>
                  <a:lnTo>
                    <a:pt x="5599" y="2931"/>
                  </a:lnTo>
                  <a:lnTo>
                    <a:pt x="5506" y="3053"/>
                  </a:lnTo>
                  <a:lnTo>
                    <a:pt x="5408" y="3177"/>
                  </a:lnTo>
                  <a:lnTo>
                    <a:pt x="5305" y="3301"/>
                  </a:lnTo>
                  <a:lnTo>
                    <a:pt x="5197" y="3426"/>
                  </a:lnTo>
                  <a:lnTo>
                    <a:pt x="5086" y="3548"/>
                  </a:lnTo>
                  <a:lnTo>
                    <a:pt x="4972" y="3672"/>
                  </a:lnTo>
                  <a:lnTo>
                    <a:pt x="4855" y="3794"/>
                  </a:lnTo>
                  <a:lnTo>
                    <a:pt x="4735" y="3915"/>
                  </a:lnTo>
                  <a:lnTo>
                    <a:pt x="4614" y="4035"/>
                  </a:lnTo>
                  <a:lnTo>
                    <a:pt x="4494" y="4154"/>
                  </a:lnTo>
                  <a:lnTo>
                    <a:pt x="4374" y="4270"/>
                  </a:lnTo>
                  <a:lnTo>
                    <a:pt x="4253" y="4385"/>
                  </a:lnTo>
                  <a:lnTo>
                    <a:pt x="4135" y="4500"/>
                  </a:lnTo>
                  <a:lnTo>
                    <a:pt x="4018" y="4611"/>
                  </a:lnTo>
                  <a:lnTo>
                    <a:pt x="3931" y="4691"/>
                  </a:lnTo>
                  <a:lnTo>
                    <a:pt x="3846" y="4772"/>
                  </a:lnTo>
                  <a:lnTo>
                    <a:pt x="3763" y="4852"/>
                  </a:lnTo>
                  <a:lnTo>
                    <a:pt x="3683" y="4930"/>
                  </a:lnTo>
                  <a:lnTo>
                    <a:pt x="3607" y="5004"/>
                  </a:lnTo>
                  <a:lnTo>
                    <a:pt x="3537" y="5074"/>
                  </a:lnTo>
                  <a:lnTo>
                    <a:pt x="3470" y="5141"/>
                  </a:lnTo>
                  <a:lnTo>
                    <a:pt x="3413" y="5202"/>
                  </a:lnTo>
                  <a:lnTo>
                    <a:pt x="3408" y="5210"/>
                  </a:lnTo>
                  <a:lnTo>
                    <a:pt x="3395" y="5222"/>
                  </a:lnTo>
                  <a:lnTo>
                    <a:pt x="3378" y="5241"/>
                  </a:lnTo>
                  <a:lnTo>
                    <a:pt x="3356" y="5261"/>
                  </a:lnTo>
                  <a:lnTo>
                    <a:pt x="3328" y="5284"/>
                  </a:lnTo>
                  <a:lnTo>
                    <a:pt x="3298" y="5308"/>
                  </a:lnTo>
                  <a:lnTo>
                    <a:pt x="3265" y="5332"/>
                  </a:lnTo>
                  <a:lnTo>
                    <a:pt x="3228" y="5354"/>
                  </a:lnTo>
                  <a:lnTo>
                    <a:pt x="3187" y="5373"/>
                  </a:lnTo>
                  <a:lnTo>
                    <a:pt x="3147" y="5387"/>
                  </a:lnTo>
                  <a:lnTo>
                    <a:pt x="3104" y="5398"/>
                  </a:lnTo>
                  <a:lnTo>
                    <a:pt x="3058" y="5402"/>
                  </a:lnTo>
                  <a:lnTo>
                    <a:pt x="3013" y="5398"/>
                  </a:lnTo>
                  <a:lnTo>
                    <a:pt x="2971" y="5387"/>
                  </a:lnTo>
                  <a:lnTo>
                    <a:pt x="2928" y="5373"/>
                  </a:lnTo>
                  <a:lnTo>
                    <a:pt x="2889" y="5354"/>
                  </a:lnTo>
                  <a:lnTo>
                    <a:pt x="2852" y="5332"/>
                  </a:lnTo>
                  <a:lnTo>
                    <a:pt x="2817" y="5310"/>
                  </a:lnTo>
                  <a:lnTo>
                    <a:pt x="2786" y="5285"/>
                  </a:lnTo>
                  <a:lnTo>
                    <a:pt x="2760" y="5263"/>
                  </a:lnTo>
                  <a:lnTo>
                    <a:pt x="2736" y="5241"/>
                  </a:lnTo>
                  <a:lnTo>
                    <a:pt x="2717" y="5224"/>
                  </a:lnTo>
                  <a:lnTo>
                    <a:pt x="2704" y="5210"/>
                  </a:lnTo>
                  <a:lnTo>
                    <a:pt x="2697" y="5202"/>
                  </a:lnTo>
                  <a:lnTo>
                    <a:pt x="2643" y="5145"/>
                  </a:lnTo>
                  <a:lnTo>
                    <a:pt x="2584" y="5084"/>
                  </a:lnTo>
                  <a:lnTo>
                    <a:pt x="2517" y="5019"/>
                  </a:lnTo>
                  <a:lnTo>
                    <a:pt x="2447" y="4950"/>
                  </a:lnTo>
                  <a:lnTo>
                    <a:pt x="2371" y="4876"/>
                  </a:lnTo>
                  <a:lnTo>
                    <a:pt x="2290" y="4800"/>
                  </a:lnTo>
                  <a:lnTo>
                    <a:pt x="2204" y="4720"/>
                  </a:lnTo>
                  <a:lnTo>
                    <a:pt x="2117" y="4637"/>
                  </a:lnTo>
                  <a:lnTo>
                    <a:pt x="2097" y="4619"/>
                  </a:lnTo>
                  <a:lnTo>
                    <a:pt x="1912" y="4444"/>
                  </a:lnTo>
                  <a:lnTo>
                    <a:pt x="1723" y="4263"/>
                  </a:lnTo>
                  <a:lnTo>
                    <a:pt x="1533" y="4080"/>
                  </a:lnTo>
                  <a:lnTo>
                    <a:pt x="1342" y="3891"/>
                  </a:lnTo>
                  <a:lnTo>
                    <a:pt x="1155" y="3700"/>
                  </a:lnTo>
                  <a:lnTo>
                    <a:pt x="975" y="3507"/>
                  </a:lnTo>
                  <a:lnTo>
                    <a:pt x="803" y="3314"/>
                  </a:lnTo>
                  <a:lnTo>
                    <a:pt x="642" y="3120"/>
                  </a:lnTo>
                  <a:lnTo>
                    <a:pt x="1390" y="3120"/>
                  </a:lnTo>
                  <a:lnTo>
                    <a:pt x="1436" y="3114"/>
                  </a:lnTo>
                  <a:lnTo>
                    <a:pt x="1481" y="3103"/>
                  </a:lnTo>
                  <a:lnTo>
                    <a:pt x="1520" y="3083"/>
                  </a:lnTo>
                  <a:lnTo>
                    <a:pt x="1555" y="3055"/>
                  </a:lnTo>
                  <a:lnTo>
                    <a:pt x="1583" y="3022"/>
                  </a:lnTo>
                  <a:lnTo>
                    <a:pt x="1607" y="2985"/>
                  </a:lnTo>
                  <a:lnTo>
                    <a:pt x="1621" y="2942"/>
                  </a:lnTo>
                  <a:lnTo>
                    <a:pt x="1629" y="2896"/>
                  </a:lnTo>
                  <a:lnTo>
                    <a:pt x="1657" y="2464"/>
                  </a:lnTo>
                  <a:lnTo>
                    <a:pt x="2212" y="4159"/>
                  </a:lnTo>
                  <a:lnTo>
                    <a:pt x="2228" y="4200"/>
                  </a:lnTo>
                  <a:lnTo>
                    <a:pt x="2253" y="4235"/>
                  </a:lnTo>
                  <a:lnTo>
                    <a:pt x="2282" y="4267"/>
                  </a:lnTo>
                  <a:lnTo>
                    <a:pt x="2315" y="4291"/>
                  </a:lnTo>
                  <a:lnTo>
                    <a:pt x="2354" y="4309"/>
                  </a:lnTo>
                  <a:lnTo>
                    <a:pt x="2395" y="4320"/>
                  </a:lnTo>
                  <a:lnTo>
                    <a:pt x="2438" y="4324"/>
                  </a:lnTo>
                  <a:lnTo>
                    <a:pt x="2447" y="4324"/>
                  </a:lnTo>
                  <a:lnTo>
                    <a:pt x="2491" y="4318"/>
                  </a:lnTo>
                  <a:lnTo>
                    <a:pt x="2532" y="4306"/>
                  </a:lnTo>
                  <a:lnTo>
                    <a:pt x="2571" y="4283"/>
                  </a:lnTo>
                  <a:lnTo>
                    <a:pt x="2604" y="4257"/>
                  </a:lnTo>
                  <a:lnTo>
                    <a:pt x="2632" y="4224"/>
                  </a:lnTo>
                  <a:lnTo>
                    <a:pt x="2654" y="4187"/>
                  </a:lnTo>
                  <a:lnTo>
                    <a:pt x="2669" y="4144"/>
                  </a:lnTo>
                  <a:lnTo>
                    <a:pt x="3024" y="2733"/>
                  </a:lnTo>
                  <a:lnTo>
                    <a:pt x="3174" y="3303"/>
                  </a:lnTo>
                  <a:lnTo>
                    <a:pt x="3191" y="3348"/>
                  </a:lnTo>
                  <a:lnTo>
                    <a:pt x="3215" y="3387"/>
                  </a:lnTo>
                  <a:lnTo>
                    <a:pt x="3246" y="3420"/>
                  </a:lnTo>
                  <a:lnTo>
                    <a:pt x="3284" y="3448"/>
                  </a:lnTo>
                  <a:lnTo>
                    <a:pt x="3324" y="3466"/>
                  </a:lnTo>
                  <a:lnTo>
                    <a:pt x="3371" y="3479"/>
                  </a:lnTo>
                  <a:lnTo>
                    <a:pt x="3417" y="3481"/>
                  </a:lnTo>
                  <a:lnTo>
                    <a:pt x="3463" y="3474"/>
                  </a:lnTo>
                  <a:lnTo>
                    <a:pt x="3506" y="3459"/>
                  </a:lnTo>
                  <a:lnTo>
                    <a:pt x="3544" y="3435"/>
                  </a:lnTo>
                  <a:lnTo>
                    <a:pt x="3580" y="3405"/>
                  </a:lnTo>
                  <a:lnTo>
                    <a:pt x="3607" y="3366"/>
                  </a:lnTo>
                  <a:lnTo>
                    <a:pt x="3968" y="2779"/>
                  </a:lnTo>
                  <a:lnTo>
                    <a:pt x="4076" y="2877"/>
                  </a:lnTo>
                  <a:lnTo>
                    <a:pt x="4111" y="2903"/>
                  </a:lnTo>
                  <a:lnTo>
                    <a:pt x="4152" y="2924"/>
                  </a:lnTo>
                  <a:lnTo>
                    <a:pt x="4192" y="2935"/>
                  </a:lnTo>
                  <a:lnTo>
                    <a:pt x="4237" y="2938"/>
                  </a:lnTo>
                  <a:lnTo>
                    <a:pt x="4777" y="2938"/>
                  </a:lnTo>
                  <a:lnTo>
                    <a:pt x="4825" y="2935"/>
                  </a:lnTo>
                  <a:lnTo>
                    <a:pt x="4870" y="2920"/>
                  </a:lnTo>
                  <a:lnTo>
                    <a:pt x="4910" y="2898"/>
                  </a:lnTo>
                  <a:lnTo>
                    <a:pt x="4946" y="2870"/>
                  </a:lnTo>
                  <a:lnTo>
                    <a:pt x="4975" y="2835"/>
                  </a:lnTo>
                  <a:lnTo>
                    <a:pt x="4997" y="2794"/>
                  </a:lnTo>
                  <a:lnTo>
                    <a:pt x="5010" y="2749"/>
                  </a:lnTo>
                  <a:lnTo>
                    <a:pt x="5016" y="2701"/>
                  </a:lnTo>
                  <a:lnTo>
                    <a:pt x="5010" y="2653"/>
                  </a:lnTo>
                  <a:lnTo>
                    <a:pt x="4997" y="2607"/>
                  </a:lnTo>
                  <a:lnTo>
                    <a:pt x="4975" y="2568"/>
                  </a:lnTo>
                  <a:lnTo>
                    <a:pt x="4946" y="2533"/>
                  </a:lnTo>
                  <a:lnTo>
                    <a:pt x="4910" y="2503"/>
                  </a:lnTo>
                  <a:lnTo>
                    <a:pt x="4870" y="2481"/>
                  </a:lnTo>
                  <a:lnTo>
                    <a:pt x="4825" y="2466"/>
                  </a:lnTo>
                  <a:lnTo>
                    <a:pt x="4777" y="2462"/>
                  </a:lnTo>
                  <a:lnTo>
                    <a:pt x="4329" y="2462"/>
                  </a:lnTo>
                  <a:lnTo>
                    <a:pt x="4078" y="2231"/>
                  </a:lnTo>
                  <a:lnTo>
                    <a:pt x="4044" y="2205"/>
                  </a:lnTo>
                  <a:lnTo>
                    <a:pt x="4007" y="2186"/>
                  </a:lnTo>
                  <a:lnTo>
                    <a:pt x="3968" y="2173"/>
                  </a:lnTo>
                  <a:lnTo>
                    <a:pt x="3926" y="2168"/>
                  </a:lnTo>
                  <a:lnTo>
                    <a:pt x="3883" y="2171"/>
                  </a:lnTo>
                  <a:lnTo>
                    <a:pt x="3842" y="2181"/>
                  </a:lnTo>
                  <a:lnTo>
                    <a:pt x="3804" y="2197"/>
                  </a:lnTo>
                  <a:lnTo>
                    <a:pt x="3770" y="2220"/>
                  </a:lnTo>
                  <a:lnTo>
                    <a:pt x="3739" y="2249"/>
                  </a:lnTo>
                  <a:lnTo>
                    <a:pt x="3715" y="2283"/>
                  </a:lnTo>
                  <a:lnTo>
                    <a:pt x="3495" y="2642"/>
                  </a:lnTo>
                  <a:lnTo>
                    <a:pt x="3250" y="1714"/>
                  </a:lnTo>
                  <a:lnTo>
                    <a:pt x="3235" y="1671"/>
                  </a:lnTo>
                  <a:lnTo>
                    <a:pt x="3211" y="1632"/>
                  </a:lnTo>
                  <a:lnTo>
                    <a:pt x="3184" y="1601"/>
                  </a:lnTo>
                  <a:lnTo>
                    <a:pt x="3148" y="1573"/>
                  </a:lnTo>
                  <a:lnTo>
                    <a:pt x="3108" y="1553"/>
                  </a:lnTo>
                  <a:lnTo>
                    <a:pt x="3065" y="1540"/>
                  </a:lnTo>
                  <a:lnTo>
                    <a:pt x="3021" y="1536"/>
                  </a:lnTo>
                  <a:lnTo>
                    <a:pt x="3019" y="1536"/>
                  </a:lnTo>
                  <a:lnTo>
                    <a:pt x="2974" y="1542"/>
                  </a:lnTo>
                  <a:lnTo>
                    <a:pt x="2930" y="1555"/>
                  </a:lnTo>
                  <a:lnTo>
                    <a:pt x="2891" y="1575"/>
                  </a:lnTo>
                  <a:lnTo>
                    <a:pt x="2856" y="1601"/>
                  </a:lnTo>
                  <a:lnTo>
                    <a:pt x="2828" y="1634"/>
                  </a:lnTo>
                  <a:lnTo>
                    <a:pt x="2804" y="1673"/>
                  </a:lnTo>
                  <a:lnTo>
                    <a:pt x="2789" y="1716"/>
                  </a:lnTo>
                  <a:lnTo>
                    <a:pt x="2408" y="3229"/>
                  </a:lnTo>
                  <a:lnTo>
                    <a:pt x="1723" y="1136"/>
                  </a:lnTo>
                  <a:lnTo>
                    <a:pt x="1703" y="1092"/>
                  </a:lnTo>
                  <a:lnTo>
                    <a:pt x="1675" y="1054"/>
                  </a:lnTo>
                  <a:lnTo>
                    <a:pt x="1642" y="1023"/>
                  </a:lnTo>
                  <a:lnTo>
                    <a:pt x="1603" y="997"/>
                  </a:lnTo>
                  <a:lnTo>
                    <a:pt x="1560" y="980"/>
                  </a:lnTo>
                  <a:lnTo>
                    <a:pt x="1514" y="973"/>
                  </a:lnTo>
                  <a:lnTo>
                    <a:pt x="1466" y="973"/>
                  </a:lnTo>
                  <a:lnTo>
                    <a:pt x="1420" y="984"/>
                  </a:lnTo>
                  <a:lnTo>
                    <a:pt x="1377" y="1004"/>
                  </a:lnTo>
                  <a:lnTo>
                    <a:pt x="1338" y="1030"/>
                  </a:lnTo>
                  <a:lnTo>
                    <a:pt x="1307" y="1066"/>
                  </a:lnTo>
                  <a:lnTo>
                    <a:pt x="1283" y="1104"/>
                  </a:lnTo>
                  <a:lnTo>
                    <a:pt x="1266" y="1149"/>
                  </a:lnTo>
                  <a:lnTo>
                    <a:pt x="1259" y="1195"/>
                  </a:lnTo>
                  <a:lnTo>
                    <a:pt x="1168" y="2642"/>
                  </a:lnTo>
                  <a:lnTo>
                    <a:pt x="304" y="2642"/>
                  </a:lnTo>
                  <a:lnTo>
                    <a:pt x="239" y="2529"/>
                  </a:lnTo>
                  <a:lnTo>
                    <a:pt x="181" y="2416"/>
                  </a:lnTo>
                  <a:lnTo>
                    <a:pt x="131" y="2305"/>
                  </a:lnTo>
                  <a:lnTo>
                    <a:pt x="91" y="2196"/>
                  </a:lnTo>
                  <a:lnTo>
                    <a:pt x="59" y="2086"/>
                  </a:lnTo>
                  <a:lnTo>
                    <a:pt x="37" y="1981"/>
                  </a:lnTo>
                  <a:lnTo>
                    <a:pt x="15" y="1827"/>
                  </a:lnTo>
                  <a:lnTo>
                    <a:pt x="4" y="1681"/>
                  </a:lnTo>
                  <a:lnTo>
                    <a:pt x="0" y="1540"/>
                  </a:lnTo>
                  <a:lnTo>
                    <a:pt x="6" y="1403"/>
                  </a:lnTo>
                  <a:lnTo>
                    <a:pt x="20" y="1273"/>
                  </a:lnTo>
                  <a:lnTo>
                    <a:pt x="43" y="1147"/>
                  </a:lnTo>
                  <a:lnTo>
                    <a:pt x="74" y="1029"/>
                  </a:lnTo>
                  <a:lnTo>
                    <a:pt x="115" y="916"/>
                  </a:lnTo>
                  <a:lnTo>
                    <a:pt x="163" y="808"/>
                  </a:lnTo>
                  <a:lnTo>
                    <a:pt x="220" y="706"/>
                  </a:lnTo>
                  <a:lnTo>
                    <a:pt x="287" y="610"/>
                  </a:lnTo>
                  <a:lnTo>
                    <a:pt x="355" y="528"/>
                  </a:lnTo>
                  <a:lnTo>
                    <a:pt x="429" y="451"/>
                  </a:lnTo>
                  <a:lnTo>
                    <a:pt x="511" y="380"/>
                  </a:lnTo>
                  <a:lnTo>
                    <a:pt x="598" y="315"/>
                  </a:lnTo>
                  <a:lnTo>
                    <a:pt x="692" y="256"/>
                  </a:lnTo>
                  <a:lnTo>
                    <a:pt x="794" y="204"/>
                  </a:lnTo>
                  <a:lnTo>
                    <a:pt x="901" y="156"/>
                  </a:lnTo>
                  <a:lnTo>
                    <a:pt x="1016" y="115"/>
                  </a:lnTo>
                  <a:lnTo>
                    <a:pt x="1136" y="80"/>
                  </a:lnTo>
                  <a:lnTo>
                    <a:pt x="1264" y="50"/>
                  </a:lnTo>
                  <a:lnTo>
                    <a:pt x="1399" y="26"/>
                  </a:lnTo>
                  <a:lnTo>
                    <a:pt x="1542" y="8"/>
                  </a:lnTo>
                  <a:lnTo>
                    <a:pt x="1616" y="2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sp>
          <p:nvSpPr>
            <p:cNvPr id="16" name="Freeform 51"/>
            <p:cNvSpPr>
              <a:spLocks noChangeAspect="1" noEditPoints="1"/>
            </p:cNvSpPr>
            <p:nvPr/>
          </p:nvSpPr>
          <p:spPr bwMode="auto">
            <a:xfrm>
              <a:off x="903506" y="2506949"/>
              <a:ext cx="494453" cy="457211"/>
            </a:xfrm>
            <a:custGeom>
              <a:avLst/>
              <a:gdLst>
                <a:gd name="T0" fmla="*/ 2166 w 3216"/>
                <a:gd name="T1" fmla="*/ 2900 h 2900"/>
                <a:gd name="T2" fmla="*/ 2781 w 3216"/>
                <a:gd name="T3" fmla="*/ 2139 h 2900"/>
                <a:gd name="T4" fmla="*/ 2716 w 3216"/>
                <a:gd name="T5" fmla="*/ 2162 h 2900"/>
                <a:gd name="T6" fmla="*/ 2679 w 3216"/>
                <a:gd name="T7" fmla="*/ 2222 h 2900"/>
                <a:gd name="T8" fmla="*/ 2688 w 3216"/>
                <a:gd name="T9" fmla="*/ 2294 h 2900"/>
                <a:gd name="T10" fmla="*/ 2735 w 3216"/>
                <a:gd name="T11" fmla="*/ 2342 h 2900"/>
                <a:gd name="T12" fmla="*/ 2805 w 3216"/>
                <a:gd name="T13" fmla="*/ 2351 h 2900"/>
                <a:gd name="T14" fmla="*/ 2863 w 3216"/>
                <a:gd name="T15" fmla="*/ 2314 h 2900"/>
                <a:gd name="T16" fmla="*/ 2885 w 3216"/>
                <a:gd name="T17" fmla="*/ 2246 h 2900"/>
                <a:gd name="T18" fmla="*/ 2863 w 3216"/>
                <a:gd name="T19" fmla="*/ 2179 h 2900"/>
                <a:gd name="T20" fmla="*/ 2805 w 3216"/>
                <a:gd name="T21" fmla="*/ 2142 h 2900"/>
                <a:gd name="T22" fmla="*/ 2393 w 3216"/>
                <a:gd name="T23" fmla="*/ 1011 h 2900"/>
                <a:gd name="T24" fmla="*/ 2456 w 3216"/>
                <a:gd name="T25" fmla="*/ 1053 h 2900"/>
                <a:gd name="T26" fmla="*/ 2482 w 3216"/>
                <a:gd name="T27" fmla="*/ 1127 h 2900"/>
                <a:gd name="T28" fmla="*/ 2456 w 3216"/>
                <a:gd name="T29" fmla="*/ 1201 h 2900"/>
                <a:gd name="T30" fmla="*/ 2393 w 3216"/>
                <a:gd name="T31" fmla="*/ 1242 h 2900"/>
                <a:gd name="T32" fmla="*/ 2315 w 3216"/>
                <a:gd name="T33" fmla="*/ 1234 h 2900"/>
                <a:gd name="T34" fmla="*/ 2262 w 3216"/>
                <a:gd name="T35" fmla="*/ 1179 h 2900"/>
                <a:gd name="T36" fmla="*/ 2253 w 3216"/>
                <a:gd name="T37" fmla="*/ 1100 h 2900"/>
                <a:gd name="T38" fmla="*/ 2293 w 3216"/>
                <a:gd name="T39" fmla="*/ 1034 h 2900"/>
                <a:gd name="T40" fmla="*/ 2366 w 3216"/>
                <a:gd name="T41" fmla="*/ 1009 h 2900"/>
                <a:gd name="T42" fmla="*/ 1899 w 3216"/>
                <a:gd name="T43" fmla="*/ 1020 h 2900"/>
                <a:gd name="T44" fmla="*/ 1952 w 3216"/>
                <a:gd name="T45" fmla="*/ 1075 h 2900"/>
                <a:gd name="T46" fmla="*/ 1961 w 3216"/>
                <a:gd name="T47" fmla="*/ 1155 h 2900"/>
                <a:gd name="T48" fmla="*/ 1921 w 3216"/>
                <a:gd name="T49" fmla="*/ 1220 h 2900"/>
                <a:gd name="T50" fmla="*/ 1849 w 3216"/>
                <a:gd name="T51" fmla="*/ 1245 h 2900"/>
                <a:gd name="T52" fmla="*/ 1776 w 3216"/>
                <a:gd name="T53" fmla="*/ 1220 h 2900"/>
                <a:gd name="T54" fmla="*/ 1735 w 3216"/>
                <a:gd name="T55" fmla="*/ 1155 h 2900"/>
                <a:gd name="T56" fmla="*/ 1744 w 3216"/>
                <a:gd name="T57" fmla="*/ 1075 h 2900"/>
                <a:gd name="T58" fmla="*/ 1798 w 3216"/>
                <a:gd name="T59" fmla="*/ 1020 h 2900"/>
                <a:gd name="T60" fmla="*/ 1238 w 3216"/>
                <a:gd name="T61" fmla="*/ 682 h 2900"/>
                <a:gd name="T62" fmla="*/ 1178 w 3216"/>
                <a:gd name="T63" fmla="*/ 708 h 2900"/>
                <a:gd name="T64" fmla="*/ 1152 w 3216"/>
                <a:gd name="T65" fmla="*/ 771 h 2900"/>
                <a:gd name="T66" fmla="*/ 1178 w 3216"/>
                <a:gd name="T67" fmla="*/ 832 h 2900"/>
                <a:gd name="T68" fmla="*/ 1238 w 3216"/>
                <a:gd name="T69" fmla="*/ 857 h 2900"/>
                <a:gd name="T70" fmla="*/ 1299 w 3216"/>
                <a:gd name="T71" fmla="*/ 832 h 2900"/>
                <a:gd name="T72" fmla="*/ 1323 w 3216"/>
                <a:gd name="T73" fmla="*/ 771 h 2900"/>
                <a:gd name="T74" fmla="*/ 1299 w 3216"/>
                <a:gd name="T75" fmla="*/ 708 h 2900"/>
                <a:gd name="T76" fmla="*/ 1238 w 3216"/>
                <a:gd name="T77" fmla="*/ 682 h 2900"/>
                <a:gd name="T78" fmla="*/ 1388 w 3216"/>
                <a:gd name="T79" fmla="*/ 510 h 2900"/>
                <a:gd name="T80" fmla="*/ 1547 w 3216"/>
                <a:gd name="T81" fmla="*/ 556 h 2900"/>
                <a:gd name="T82" fmla="*/ 1692 w 3216"/>
                <a:gd name="T83" fmla="*/ 646 h 2900"/>
                <a:gd name="T84" fmla="*/ 1736 w 3216"/>
                <a:gd name="T85" fmla="*/ 1571 h 2900"/>
                <a:gd name="T86" fmla="*/ 1598 w 3216"/>
                <a:gd name="T87" fmla="*/ 1677 h 2900"/>
                <a:gd name="T88" fmla="*/ 1442 w 3216"/>
                <a:gd name="T89" fmla="*/ 1738 h 2900"/>
                <a:gd name="T90" fmla="*/ 1278 w 3216"/>
                <a:gd name="T91" fmla="*/ 1754 h 2900"/>
                <a:gd name="T92" fmla="*/ 1116 w 3216"/>
                <a:gd name="T93" fmla="*/ 1723 h 2900"/>
                <a:gd name="T94" fmla="*/ 965 w 3216"/>
                <a:gd name="T95" fmla="*/ 1646 h 2900"/>
                <a:gd name="T96" fmla="*/ 836 w 3216"/>
                <a:gd name="T97" fmla="*/ 1526 h 2900"/>
                <a:gd name="T98" fmla="*/ 748 w 3216"/>
                <a:gd name="T99" fmla="*/ 1377 h 2900"/>
                <a:gd name="T100" fmla="*/ 703 w 3216"/>
                <a:gd name="T101" fmla="*/ 1214 h 2900"/>
                <a:gd name="T102" fmla="*/ 703 w 3216"/>
                <a:gd name="T103" fmla="*/ 1044 h 2900"/>
                <a:gd name="T104" fmla="*/ 748 w 3216"/>
                <a:gd name="T105" fmla="*/ 881 h 2900"/>
                <a:gd name="T106" fmla="*/ 836 w 3216"/>
                <a:gd name="T107" fmla="*/ 732 h 2900"/>
                <a:gd name="T108" fmla="*/ 965 w 3216"/>
                <a:gd name="T109" fmla="*/ 612 h 2900"/>
                <a:gd name="T110" fmla="*/ 1115 w 3216"/>
                <a:gd name="T111" fmla="*/ 535 h 2900"/>
                <a:gd name="T112" fmla="*/ 1278 w 3216"/>
                <a:gd name="T113" fmla="*/ 504 h 2900"/>
                <a:gd name="T114" fmla="*/ 2954 w 3216"/>
                <a:gd name="T115" fmla="*/ 1980 h 2900"/>
                <a:gd name="T116" fmla="*/ 0 w 3216"/>
                <a:gd name="T117" fmla="*/ 0 h 2900"/>
                <a:gd name="T118" fmla="*/ 0 w 3216"/>
                <a:gd name="T119" fmla="*/ 2494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6" h="2900">
                  <a:moveTo>
                    <a:pt x="1049" y="2607"/>
                  </a:moveTo>
                  <a:lnTo>
                    <a:pt x="2166" y="2607"/>
                  </a:lnTo>
                  <a:lnTo>
                    <a:pt x="2166" y="2900"/>
                  </a:lnTo>
                  <a:lnTo>
                    <a:pt x="1049" y="2900"/>
                  </a:lnTo>
                  <a:lnTo>
                    <a:pt x="1049" y="2607"/>
                  </a:lnTo>
                  <a:close/>
                  <a:moveTo>
                    <a:pt x="2781" y="2139"/>
                  </a:moveTo>
                  <a:lnTo>
                    <a:pt x="2757" y="2142"/>
                  </a:lnTo>
                  <a:lnTo>
                    <a:pt x="2735" y="2149"/>
                  </a:lnTo>
                  <a:lnTo>
                    <a:pt x="2716" y="2162"/>
                  </a:lnTo>
                  <a:lnTo>
                    <a:pt x="2700" y="2179"/>
                  </a:lnTo>
                  <a:lnTo>
                    <a:pt x="2688" y="2199"/>
                  </a:lnTo>
                  <a:lnTo>
                    <a:pt x="2679" y="2222"/>
                  </a:lnTo>
                  <a:lnTo>
                    <a:pt x="2676" y="2246"/>
                  </a:lnTo>
                  <a:lnTo>
                    <a:pt x="2679" y="2271"/>
                  </a:lnTo>
                  <a:lnTo>
                    <a:pt x="2688" y="2294"/>
                  </a:lnTo>
                  <a:lnTo>
                    <a:pt x="2700" y="2314"/>
                  </a:lnTo>
                  <a:lnTo>
                    <a:pt x="2716" y="2329"/>
                  </a:lnTo>
                  <a:lnTo>
                    <a:pt x="2735" y="2342"/>
                  </a:lnTo>
                  <a:lnTo>
                    <a:pt x="2757" y="2351"/>
                  </a:lnTo>
                  <a:lnTo>
                    <a:pt x="2781" y="2354"/>
                  </a:lnTo>
                  <a:lnTo>
                    <a:pt x="2805" y="2351"/>
                  </a:lnTo>
                  <a:lnTo>
                    <a:pt x="2827" y="2342"/>
                  </a:lnTo>
                  <a:lnTo>
                    <a:pt x="2846" y="2329"/>
                  </a:lnTo>
                  <a:lnTo>
                    <a:pt x="2863" y="2314"/>
                  </a:lnTo>
                  <a:lnTo>
                    <a:pt x="2875" y="2294"/>
                  </a:lnTo>
                  <a:lnTo>
                    <a:pt x="2882" y="2271"/>
                  </a:lnTo>
                  <a:lnTo>
                    <a:pt x="2885" y="2246"/>
                  </a:lnTo>
                  <a:lnTo>
                    <a:pt x="2882" y="2222"/>
                  </a:lnTo>
                  <a:lnTo>
                    <a:pt x="2875" y="2199"/>
                  </a:lnTo>
                  <a:lnTo>
                    <a:pt x="2863" y="2179"/>
                  </a:lnTo>
                  <a:lnTo>
                    <a:pt x="2846" y="2162"/>
                  </a:lnTo>
                  <a:lnTo>
                    <a:pt x="2827" y="2149"/>
                  </a:lnTo>
                  <a:lnTo>
                    <a:pt x="2805" y="2142"/>
                  </a:lnTo>
                  <a:lnTo>
                    <a:pt x="2781" y="2139"/>
                  </a:lnTo>
                  <a:close/>
                  <a:moveTo>
                    <a:pt x="2366" y="1009"/>
                  </a:moveTo>
                  <a:lnTo>
                    <a:pt x="2393" y="1011"/>
                  </a:lnTo>
                  <a:lnTo>
                    <a:pt x="2417" y="1020"/>
                  </a:lnTo>
                  <a:lnTo>
                    <a:pt x="2439" y="1034"/>
                  </a:lnTo>
                  <a:lnTo>
                    <a:pt x="2456" y="1053"/>
                  </a:lnTo>
                  <a:lnTo>
                    <a:pt x="2470" y="1075"/>
                  </a:lnTo>
                  <a:lnTo>
                    <a:pt x="2479" y="1100"/>
                  </a:lnTo>
                  <a:lnTo>
                    <a:pt x="2482" y="1127"/>
                  </a:lnTo>
                  <a:lnTo>
                    <a:pt x="2479" y="1155"/>
                  </a:lnTo>
                  <a:lnTo>
                    <a:pt x="2470" y="1179"/>
                  </a:lnTo>
                  <a:lnTo>
                    <a:pt x="2456" y="1201"/>
                  </a:lnTo>
                  <a:lnTo>
                    <a:pt x="2439" y="1220"/>
                  </a:lnTo>
                  <a:lnTo>
                    <a:pt x="2417" y="1234"/>
                  </a:lnTo>
                  <a:lnTo>
                    <a:pt x="2393" y="1242"/>
                  </a:lnTo>
                  <a:lnTo>
                    <a:pt x="2366" y="1245"/>
                  </a:lnTo>
                  <a:lnTo>
                    <a:pt x="2339" y="1242"/>
                  </a:lnTo>
                  <a:lnTo>
                    <a:pt x="2315" y="1234"/>
                  </a:lnTo>
                  <a:lnTo>
                    <a:pt x="2293" y="1220"/>
                  </a:lnTo>
                  <a:lnTo>
                    <a:pt x="2276" y="1201"/>
                  </a:lnTo>
                  <a:lnTo>
                    <a:pt x="2262" y="1179"/>
                  </a:lnTo>
                  <a:lnTo>
                    <a:pt x="2253" y="1155"/>
                  </a:lnTo>
                  <a:lnTo>
                    <a:pt x="2250" y="1127"/>
                  </a:lnTo>
                  <a:lnTo>
                    <a:pt x="2253" y="1100"/>
                  </a:lnTo>
                  <a:lnTo>
                    <a:pt x="2262" y="1075"/>
                  </a:lnTo>
                  <a:lnTo>
                    <a:pt x="2276" y="1053"/>
                  </a:lnTo>
                  <a:lnTo>
                    <a:pt x="2293" y="1034"/>
                  </a:lnTo>
                  <a:lnTo>
                    <a:pt x="2315" y="1020"/>
                  </a:lnTo>
                  <a:lnTo>
                    <a:pt x="2339" y="1011"/>
                  </a:lnTo>
                  <a:lnTo>
                    <a:pt x="2366" y="1009"/>
                  </a:lnTo>
                  <a:close/>
                  <a:moveTo>
                    <a:pt x="1849" y="1009"/>
                  </a:moveTo>
                  <a:lnTo>
                    <a:pt x="1875" y="1011"/>
                  </a:lnTo>
                  <a:lnTo>
                    <a:pt x="1899" y="1020"/>
                  </a:lnTo>
                  <a:lnTo>
                    <a:pt x="1921" y="1034"/>
                  </a:lnTo>
                  <a:lnTo>
                    <a:pt x="1939" y="1053"/>
                  </a:lnTo>
                  <a:lnTo>
                    <a:pt x="1952" y="1075"/>
                  </a:lnTo>
                  <a:lnTo>
                    <a:pt x="1961" y="1100"/>
                  </a:lnTo>
                  <a:lnTo>
                    <a:pt x="1964" y="1127"/>
                  </a:lnTo>
                  <a:lnTo>
                    <a:pt x="1961" y="1155"/>
                  </a:lnTo>
                  <a:lnTo>
                    <a:pt x="1952" y="1179"/>
                  </a:lnTo>
                  <a:lnTo>
                    <a:pt x="1939" y="1201"/>
                  </a:lnTo>
                  <a:lnTo>
                    <a:pt x="1921" y="1220"/>
                  </a:lnTo>
                  <a:lnTo>
                    <a:pt x="1899" y="1234"/>
                  </a:lnTo>
                  <a:lnTo>
                    <a:pt x="1875" y="1242"/>
                  </a:lnTo>
                  <a:lnTo>
                    <a:pt x="1849" y="1245"/>
                  </a:lnTo>
                  <a:lnTo>
                    <a:pt x="1822" y="1242"/>
                  </a:lnTo>
                  <a:lnTo>
                    <a:pt x="1798" y="1234"/>
                  </a:lnTo>
                  <a:lnTo>
                    <a:pt x="1776" y="1220"/>
                  </a:lnTo>
                  <a:lnTo>
                    <a:pt x="1758" y="1201"/>
                  </a:lnTo>
                  <a:lnTo>
                    <a:pt x="1744" y="1179"/>
                  </a:lnTo>
                  <a:lnTo>
                    <a:pt x="1735" y="1155"/>
                  </a:lnTo>
                  <a:lnTo>
                    <a:pt x="1732" y="1127"/>
                  </a:lnTo>
                  <a:lnTo>
                    <a:pt x="1735" y="1100"/>
                  </a:lnTo>
                  <a:lnTo>
                    <a:pt x="1744" y="1075"/>
                  </a:lnTo>
                  <a:lnTo>
                    <a:pt x="1758" y="1053"/>
                  </a:lnTo>
                  <a:lnTo>
                    <a:pt x="1776" y="1034"/>
                  </a:lnTo>
                  <a:lnTo>
                    <a:pt x="1798" y="1020"/>
                  </a:lnTo>
                  <a:lnTo>
                    <a:pt x="1822" y="1011"/>
                  </a:lnTo>
                  <a:lnTo>
                    <a:pt x="1849" y="1009"/>
                  </a:lnTo>
                  <a:close/>
                  <a:moveTo>
                    <a:pt x="1238" y="682"/>
                  </a:moveTo>
                  <a:lnTo>
                    <a:pt x="1216" y="685"/>
                  </a:lnTo>
                  <a:lnTo>
                    <a:pt x="1195" y="694"/>
                  </a:lnTo>
                  <a:lnTo>
                    <a:pt x="1178" y="708"/>
                  </a:lnTo>
                  <a:lnTo>
                    <a:pt x="1165" y="725"/>
                  </a:lnTo>
                  <a:lnTo>
                    <a:pt x="1155" y="746"/>
                  </a:lnTo>
                  <a:lnTo>
                    <a:pt x="1152" y="771"/>
                  </a:lnTo>
                  <a:lnTo>
                    <a:pt x="1155" y="793"/>
                  </a:lnTo>
                  <a:lnTo>
                    <a:pt x="1165" y="814"/>
                  </a:lnTo>
                  <a:lnTo>
                    <a:pt x="1178" y="832"/>
                  </a:lnTo>
                  <a:lnTo>
                    <a:pt x="1195" y="845"/>
                  </a:lnTo>
                  <a:lnTo>
                    <a:pt x="1216" y="854"/>
                  </a:lnTo>
                  <a:lnTo>
                    <a:pt x="1238" y="857"/>
                  </a:lnTo>
                  <a:lnTo>
                    <a:pt x="1261" y="854"/>
                  </a:lnTo>
                  <a:lnTo>
                    <a:pt x="1281" y="845"/>
                  </a:lnTo>
                  <a:lnTo>
                    <a:pt x="1299" y="832"/>
                  </a:lnTo>
                  <a:lnTo>
                    <a:pt x="1311" y="814"/>
                  </a:lnTo>
                  <a:lnTo>
                    <a:pt x="1320" y="793"/>
                  </a:lnTo>
                  <a:lnTo>
                    <a:pt x="1323" y="771"/>
                  </a:lnTo>
                  <a:lnTo>
                    <a:pt x="1320" y="746"/>
                  </a:lnTo>
                  <a:lnTo>
                    <a:pt x="1311" y="725"/>
                  </a:lnTo>
                  <a:lnTo>
                    <a:pt x="1299" y="708"/>
                  </a:lnTo>
                  <a:lnTo>
                    <a:pt x="1281" y="694"/>
                  </a:lnTo>
                  <a:lnTo>
                    <a:pt x="1261" y="685"/>
                  </a:lnTo>
                  <a:lnTo>
                    <a:pt x="1238" y="682"/>
                  </a:lnTo>
                  <a:close/>
                  <a:moveTo>
                    <a:pt x="1278" y="504"/>
                  </a:moveTo>
                  <a:lnTo>
                    <a:pt x="1333" y="504"/>
                  </a:lnTo>
                  <a:lnTo>
                    <a:pt x="1388" y="510"/>
                  </a:lnTo>
                  <a:lnTo>
                    <a:pt x="1442" y="520"/>
                  </a:lnTo>
                  <a:lnTo>
                    <a:pt x="1495" y="535"/>
                  </a:lnTo>
                  <a:lnTo>
                    <a:pt x="1547" y="556"/>
                  </a:lnTo>
                  <a:lnTo>
                    <a:pt x="1598" y="581"/>
                  </a:lnTo>
                  <a:lnTo>
                    <a:pt x="1646" y="612"/>
                  </a:lnTo>
                  <a:lnTo>
                    <a:pt x="1692" y="646"/>
                  </a:lnTo>
                  <a:lnTo>
                    <a:pt x="1735" y="688"/>
                  </a:lnTo>
                  <a:lnTo>
                    <a:pt x="1306" y="1129"/>
                  </a:lnTo>
                  <a:lnTo>
                    <a:pt x="1736" y="1571"/>
                  </a:lnTo>
                  <a:lnTo>
                    <a:pt x="1692" y="1612"/>
                  </a:lnTo>
                  <a:lnTo>
                    <a:pt x="1646" y="1646"/>
                  </a:lnTo>
                  <a:lnTo>
                    <a:pt x="1598" y="1677"/>
                  </a:lnTo>
                  <a:lnTo>
                    <a:pt x="1548" y="1702"/>
                  </a:lnTo>
                  <a:lnTo>
                    <a:pt x="1495" y="1723"/>
                  </a:lnTo>
                  <a:lnTo>
                    <a:pt x="1442" y="1738"/>
                  </a:lnTo>
                  <a:lnTo>
                    <a:pt x="1388" y="1748"/>
                  </a:lnTo>
                  <a:lnTo>
                    <a:pt x="1334" y="1754"/>
                  </a:lnTo>
                  <a:lnTo>
                    <a:pt x="1278" y="1754"/>
                  </a:lnTo>
                  <a:lnTo>
                    <a:pt x="1224" y="1748"/>
                  </a:lnTo>
                  <a:lnTo>
                    <a:pt x="1170" y="1738"/>
                  </a:lnTo>
                  <a:lnTo>
                    <a:pt x="1116" y="1723"/>
                  </a:lnTo>
                  <a:lnTo>
                    <a:pt x="1064" y="1702"/>
                  </a:lnTo>
                  <a:lnTo>
                    <a:pt x="1014" y="1677"/>
                  </a:lnTo>
                  <a:lnTo>
                    <a:pt x="965" y="1646"/>
                  </a:lnTo>
                  <a:lnTo>
                    <a:pt x="919" y="1612"/>
                  </a:lnTo>
                  <a:lnTo>
                    <a:pt x="876" y="1571"/>
                  </a:lnTo>
                  <a:lnTo>
                    <a:pt x="836" y="1526"/>
                  </a:lnTo>
                  <a:lnTo>
                    <a:pt x="802" y="1479"/>
                  </a:lnTo>
                  <a:lnTo>
                    <a:pt x="772" y="1429"/>
                  </a:lnTo>
                  <a:lnTo>
                    <a:pt x="748" y="1377"/>
                  </a:lnTo>
                  <a:lnTo>
                    <a:pt x="727" y="1324"/>
                  </a:lnTo>
                  <a:lnTo>
                    <a:pt x="713" y="1270"/>
                  </a:lnTo>
                  <a:lnTo>
                    <a:pt x="703" y="1214"/>
                  </a:lnTo>
                  <a:lnTo>
                    <a:pt x="698" y="1157"/>
                  </a:lnTo>
                  <a:lnTo>
                    <a:pt x="698" y="1101"/>
                  </a:lnTo>
                  <a:lnTo>
                    <a:pt x="703" y="1044"/>
                  </a:lnTo>
                  <a:lnTo>
                    <a:pt x="713" y="989"/>
                  </a:lnTo>
                  <a:lnTo>
                    <a:pt x="727" y="934"/>
                  </a:lnTo>
                  <a:lnTo>
                    <a:pt x="748" y="881"/>
                  </a:lnTo>
                  <a:lnTo>
                    <a:pt x="772" y="830"/>
                  </a:lnTo>
                  <a:lnTo>
                    <a:pt x="802" y="779"/>
                  </a:lnTo>
                  <a:lnTo>
                    <a:pt x="836" y="732"/>
                  </a:lnTo>
                  <a:lnTo>
                    <a:pt x="876" y="688"/>
                  </a:lnTo>
                  <a:lnTo>
                    <a:pt x="919" y="646"/>
                  </a:lnTo>
                  <a:lnTo>
                    <a:pt x="965" y="612"/>
                  </a:lnTo>
                  <a:lnTo>
                    <a:pt x="1013" y="581"/>
                  </a:lnTo>
                  <a:lnTo>
                    <a:pt x="1064" y="556"/>
                  </a:lnTo>
                  <a:lnTo>
                    <a:pt x="1115" y="535"/>
                  </a:lnTo>
                  <a:lnTo>
                    <a:pt x="1169" y="520"/>
                  </a:lnTo>
                  <a:lnTo>
                    <a:pt x="1223" y="510"/>
                  </a:lnTo>
                  <a:lnTo>
                    <a:pt x="1278" y="504"/>
                  </a:lnTo>
                  <a:close/>
                  <a:moveTo>
                    <a:pt x="262" y="211"/>
                  </a:moveTo>
                  <a:lnTo>
                    <a:pt x="262" y="1980"/>
                  </a:lnTo>
                  <a:lnTo>
                    <a:pt x="2954" y="1980"/>
                  </a:lnTo>
                  <a:lnTo>
                    <a:pt x="2954" y="211"/>
                  </a:lnTo>
                  <a:lnTo>
                    <a:pt x="262" y="211"/>
                  </a:lnTo>
                  <a:close/>
                  <a:moveTo>
                    <a:pt x="0" y="0"/>
                  </a:moveTo>
                  <a:lnTo>
                    <a:pt x="3216" y="0"/>
                  </a:lnTo>
                  <a:lnTo>
                    <a:pt x="3216" y="2494"/>
                  </a:lnTo>
                  <a:lnTo>
                    <a:pt x="0" y="2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grpSp>
          <p:nvGrpSpPr>
            <p:cNvPr id="20" name="Group 60"/>
            <p:cNvGrpSpPr>
              <a:grpSpLocks noChangeAspect="1"/>
            </p:cNvGrpSpPr>
            <p:nvPr/>
          </p:nvGrpSpPr>
          <p:grpSpPr>
            <a:xfrm>
              <a:off x="3666959" y="4635481"/>
              <a:ext cx="414470" cy="457211"/>
              <a:chOff x="6023184" y="4799730"/>
              <a:chExt cx="258729" cy="285409"/>
            </a:xfrm>
            <a:solidFill>
              <a:srgbClr val="13224F"/>
            </a:solidFill>
          </p:grpSpPr>
          <p:sp>
            <p:nvSpPr>
              <p:cNvPr id="33" name="Freeform 13"/>
              <p:cNvSpPr>
                <a:spLocks/>
              </p:cNvSpPr>
              <p:nvPr/>
            </p:nvSpPr>
            <p:spPr bwMode="auto">
              <a:xfrm>
                <a:off x="6057983" y="4853827"/>
                <a:ext cx="186103" cy="231312"/>
              </a:xfrm>
              <a:custGeom>
                <a:avLst/>
                <a:gdLst>
                  <a:gd name="T0" fmla="*/ 2329 w 2329"/>
                  <a:gd name="T1" fmla="*/ 1016 h 2362"/>
                  <a:gd name="T2" fmla="*/ 2329 w 2329"/>
                  <a:gd name="T3" fmla="*/ 2270 h 2362"/>
                  <a:gd name="T4" fmla="*/ 2328 w 2329"/>
                  <a:gd name="T5" fmla="*/ 2282 h 2362"/>
                  <a:gd name="T6" fmla="*/ 2324 w 2329"/>
                  <a:gd name="T7" fmla="*/ 2302 h 2362"/>
                  <a:gd name="T8" fmla="*/ 2313 w 2329"/>
                  <a:gd name="T9" fmla="*/ 2325 h 2362"/>
                  <a:gd name="T10" fmla="*/ 2294 w 2329"/>
                  <a:gd name="T11" fmla="*/ 2345 h 2362"/>
                  <a:gd name="T12" fmla="*/ 2263 w 2329"/>
                  <a:gd name="T13" fmla="*/ 2357 h 2362"/>
                  <a:gd name="T14" fmla="*/ 1441 w 2329"/>
                  <a:gd name="T15" fmla="*/ 2359 h 2362"/>
                  <a:gd name="T16" fmla="*/ 1442 w 2329"/>
                  <a:gd name="T17" fmla="*/ 1681 h 2362"/>
                  <a:gd name="T18" fmla="*/ 1442 w 2329"/>
                  <a:gd name="T19" fmla="*/ 1669 h 2362"/>
                  <a:gd name="T20" fmla="*/ 1438 w 2329"/>
                  <a:gd name="T21" fmla="*/ 1650 h 2362"/>
                  <a:gd name="T22" fmla="*/ 1430 w 2329"/>
                  <a:gd name="T23" fmla="*/ 1626 h 2362"/>
                  <a:gd name="T24" fmla="*/ 1414 w 2329"/>
                  <a:gd name="T25" fmla="*/ 1603 h 2362"/>
                  <a:gd name="T26" fmla="*/ 1387 w 2329"/>
                  <a:gd name="T27" fmla="*/ 1584 h 2362"/>
                  <a:gd name="T28" fmla="*/ 1348 w 2329"/>
                  <a:gd name="T29" fmla="*/ 1573 h 2362"/>
                  <a:gd name="T30" fmla="*/ 984 w 2329"/>
                  <a:gd name="T31" fmla="*/ 1571 h 2362"/>
                  <a:gd name="T32" fmla="*/ 945 w 2329"/>
                  <a:gd name="T33" fmla="*/ 1577 h 2362"/>
                  <a:gd name="T34" fmla="*/ 917 w 2329"/>
                  <a:gd name="T35" fmla="*/ 1593 h 2362"/>
                  <a:gd name="T36" fmla="*/ 900 w 2329"/>
                  <a:gd name="T37" fmla="*/ 1614 h 2362"/>
                  <a:gd name="T38" fmla="*/ 891 w 2329"/>
                  <a:gd name="T39" fmla="*/ 1638 h 2362"/>
                  <a:gd name="T40" fmla="*/ 887 w 2329"/>
                  <a:gd name="T41" fmla="*/ 1660 h 2362"/>
                  <a:gd name="T42" fmla="*/ 887 w 2329"/>
                  <a:gd name="T43" fmla="*/ 1676 h 2362"/>
                  <a:gd name="T44" fmla="*/ 887 w 2329"/>
                  <a:gd name="T45" fmla="*/ 1682 h 2362"/>
                  <a:gd name="T46" fmla="*/ 882 w 2329"/>
                  <a:gd name="T47" fmla="*/ 2361 h 2362"/>
                  <a:gd name="T48" fmla="*/ 855 w 2329"/>
                  <a:gd name="T49" fmla="*/ 2361 h 2362"/>
                  <a:gd name="T50" fmla="*/ 803 w 2329"/>
                  <a:gd name="T51" fmla="*/ 2361 h 2362"/>
                  <a:gd name="T52" fmla="*/ 734 w 2329"/>
                  <a:gd name="T53" fmla="*/ 2361 h 2362"/>
                  <a:gd name="T54" fmla="*/ 651 w 2329"/>
                  <a:gd name="T55" fmla="*/ 2361 h 2362"/>
                  <a:gd name="T56" fmla="*/ 558 w 2329"/>
                  <a:gd name="T57" fmla="*/ 2361 h 2362"/>
                  <a:gd name="T58" fmla="*/ 462 w 2329"/>
                  <a:gd name="T59" fmla="*/ 2362 h 2362"/>
                  <a:gd name="T60" fmla="*/ 365 w 2329"/>
                  <a:gd name="T61" fmla="*/ 2362 h 2362"/>
                  <a:gd name="T62" fmla="*/ 274 w 2329"/>
                  <a:gd name="T63" fmla="*/ 2362 h 2362"/>
                  <a:gd name="T64" fmla="*/ 194 w 2329"/>
                  <a:gd name="T65" fmla="*/ 2362 h 2362"/>
                  <a:gd name="T66" fmla="*/ 128 w 2329"/>
                  <a:gd name="T67" fmla="*/ 2362 h 2362"/>
                  <a:gd name="T68" fmla="*/ 82 w 2329"/>
                  <a:gd name="T69" fmla="*/ 2362 h 2362"/>
                  <a:gd name="T70" fmla="*/ 50 w 2329"/>
                  <a:gd name="T71" fmla="*/ 2360 h 2362"/>
                  <a:gd name="T72" fmla="*/ 25 w 2329"/>
                  <a:gd name="T73" fmla="*/ 2349 h 2362"/>
                  <a:gd name="T74" fmla="*/ 10 w 2329"/>
                  <a:gd name="T75" fmla="*/ 2331 h 2362"/>
                  <a:gd name="T76" fmla="*/ 2 w 2329"/>
                  <a:gd name="T77" fmla="*/ 2310 h 2362"/>
                  <a:gd name="T78" fmla="*/ 0 w 2329"/>
                  <a:gd name="T79" fmla="*/ 2295 h 2362"/>
                  <a:gd name="T80" fmla="*/ 0 w 2329"/>
                  <a:gd name="T81" fmla="*/ 2288 h 2362"/>
                  <a:gd name="T82" fmla="*/ 1199 w 2329"/>
                  <a:gd name="T83" fmla="*/ 0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29" h="2362">
                    <a:moveTo>
                      <a:pt x="1199" y="0"/>
                    </a:moveTo>
                    <a:lnTo>
                      <a:pt x="2329" y="1016"/>
                    </a:lnTo>
                    <a:lnTo>
                      <a:pt x="2329" y="2268"/>
                    </a:lnTo>
                    <a:lnTo>
                      <a:pt x="2329" y="2270"/>
                    </a:lnTo>
                    <a:lnTo>
                      <a:pt x="2329" y="2275"/>
                    </a:lnTo>
                    <a:lnTo>
                      <a:pt x="2328" y="2282"/>
                    </a:lnTo>
                    <a:lnTo>
                      <a:pt x="2326" y="2291"/>
                    </a:lnTo>
                    <a:lnTo>
                      <a:pt x="2324" y="2302"/>
                    </a:lnTo>
                    <a:lnTo>
                      <a:pt x="2319" y="2313"/>
                    </a:lnTo>
                    <a:lnTo>
                      <a:pt x="2313" y="2325"/>
                    </a:lnTo>
                    <a:lnTo>
                      <a:pt x="2305" y="2336"/>
                    </a:lnTo>
                    <a:lnTo>
                      <a:pt x="2294" y="2345"/>
                    </a:lnTo>
                    <a:lnTo>
                      <a:pt x="2280" y="2352"/>
                    </a:lnTo>
                    <a:lnTo>
                      <a:pt x="2263" y="2357"/>
                    </a:lnTo>
                    <a:lnTo>
                      <a:pt x="2242" y="2359"/>
                    </a:lnTo>
                    <a:lnTo>
                      <a:pt x="1441" y="2359"/>
                    </a:lnTo>
                    <a:lnTo>
                      <a:pt x="1442" y="1682"/>
                    </a:lnTo>
                    <a:lnTo>
                      <a:pt x="1442" y="1681"/>
                    </a:lnTo>
                    <a:lnTo>
                      <a:pt x="1442" y="1676"/>
                    </a:lnTo>
                    <a:lnTo>
                      <a:pt x="1442" y="1669"/>
                    </a:lnTo>
                    <a:lnTo>
                      <a:pt x="1441" y="1660"/>
                    </a:lnTo>
                    <a:lnTo>
                      <a:pt x="1438" y="1650"/>
                    </a:lnTo>
                    <a:lnTo>
                      <a:pt x="1435" y="1638"/>
                    </a:lnTo>
                    <a:lnTo>
                      <a:pt x="1430" y="1626"/>
                    </a:lnTo>
                    <a:lnTo>
                      <a:pt x="1423" y="1614"/>
                    </a:lnTo>
                    <a:lnTo>
                      <a:pt x="1414" y="1603"/>
                    </a:lnTo>
                    <a:lnTo>
                      <a:pt x="1402" y="1593"/>
                    </a:lnTo>
                    <a:lnTo>
                      <a:pt x="1387" y="1584"/>
                    </a:lnTo>
                    <a:lnTo>
                      <a:pt x="1370" y="1577"/>
                    </a:lnTo>
                    <a:lnTo>
                      <a:pt x="1348" y="1573"/>
                    </a:lnTo>
                    <a:lnTo>
                      <a:pt x="1323" y="1571"/>
                    </a:lnTo>
                    <a:lnTo>
                      <a:pt x="984" y="1571"/>
                    </a:lnTo>
                    <a:lnTo>
                      <a:pt x="963" y="1573"/>
                    </a:lnTo>
                    <a:lnTo>
                      <a:pt x="945" y="1577"/>
                    </a:lnTo>
                    <a:lnTo>
                      <a:pt x="929" y="1584"/>
                    </a:lnTo>
                    <a:lnTo>
                      <a:pt x="917" y="1593"/>
                    </a:lnTo>
                    <a:lnTo>
                      <a:pt x="908" y="1603"/>
                    </a:lnTo>
                    <a:lnTo>
                      <a:pt x="900" y="1614"/>
                    </a:lnTo>
                    <a:lnTo>
                      <a:pt x="895" y="1626"/>
                    </a:lnTo>
                    <a:lnTo>
                      <a:pt x="891" y="1638"/>
                    </a:lnTo>
                    <a:lnTo>
                      <a:pt x="889" y="1650"/>
                    </a:lnTo>
                    <a:lnTo>
                      <a:pt x="887" y="1660"/>
                    </a:lnTo>
                    <a:lnTo>
                      <a:pt x="887" y="1669"/>
                    </a:lnTo>
                    <a:lnTo>
                      <a:pt x="887" y="1676"/>
                    </a:lnTo>
                    <a:lnTo>
                      <a:pt x="887" y="1681"/>
                    </a:lnTo>
                    <a:lnTo>
                      <a:pt x="887" y="1682"/>
                    </a:lnTo>
                    <a:lnTo>
                      <a:pt x="886" y="2361"/>
                    </a:lnTo>
                    <a:lnTo>
                      <a:pt x="882" y="2361"/>
                    </a:lnTo>
                    <a:lnTo>
                      <a:pt x="872" y="2361"/>
                    </a:lnTo>
                    <a:lnTo>
                      <a:pt x="855" y="2361"/>
                    </a:lnTo>
                    <a:lnTo>
                      <a:pt x="832" y="2361"/>
                    </a:lnTo>
                    <a:lnTo>
                      <a:pt x="803" y="2361"/>
                    </a:lnTo>
                    <a:lnTo>
                      <a:pt x="771" y="2361"/>
                    </a:lnTo>
                    <a:lnTo>
                      <a:pt x="734" y="2361"/>
                    </a:lnTo>
                    <a:lnTo>
                      <a:pt x="694" y="2361"/>
                    </a:lnTo>
                    <a:lnTo>
                      <a:pt x="651" y="2361"/>
                    </a:lnTo>
                    <a:lnTo>
                      <a:pt x="605" y="2361"/>
                    </a:lnTo>
                    <a:lnTo>
                      <a:pt x="558" y="2361"/>
                    </a:lnTo>
                    <a:lnTo>
                      <a:pt x="510" y="2361"/>
                    </a:lnTo>
                    <a:lnTo>
                      <a:pt x="462" y="2362"/>
                    </a:lnTo>
                    <a:lnTo>
                      <a:pt x="414" y="2362"/>
                    </a:lnTo>
                    <a:lnTo>
                      <a:pt x="365" y="2362"/>
                    </a:lnTo>
                    <a:lnTo>
                      <a:pt x="319" y="2362"/>
                    </a:lnTo>
                    <a:lnTo>
                      <a:pt x="274" y="2362"/>
                    </a:lnTo>
                    <a:lnTo>
                      <a:pt x="233" y="2362"/>
                    </a:lnTo>
                    <a:lnTo>
                      <a:pt x="194" y="2362"/>
                    </a:lnTo>
                    <a:lnTo>
                      <a:pt x="159" y="2362"/>
                    </a:lnTo>
                    <a:lnTo>
                      <a:pt x="128" y="2362"/>
                    </a:lnTo>
                    <a:lnTo>
                      <a:pt x="102" y="2362"/>
                    </a:lnTo>
                    <a:lnTo>
                      <a:pt x="82" y="2362"/>
                    </a:lnTo>
                    <a:lnTo>
                      <a:pt x="68" y="2362"/>
                    </a:lnTo>
                    <a:lnTo>
                      <a:pt x="50" y="2360"/>
                    </a:lnTo>
                    <a:lnTo>
                      <a:pt x="36" y="2356"/>
                    </a:lnTo>
                    <a:lnTo>
                      <a:pt x="25" y="2349"/>
                    </a:lnTo>
                    <a:lnTo>
                      <a:pt x="16" y="2340"/>
                    </a:lnTo>
                    <a:lnTo>
                      <a:pt x="10" y="2331"/>
                    </a:lnTo>
                    <a:lnTo>
                      <a:pt x="5" y="2320"/>
                    </a:lnTo>
                    <a:lnTo>
                      <a:pt x="2" y="2310"/>
                    </a:lnTo>
                    <a:lnTo>
                      <a:pt x="1" y="2302"/>
                    </a:lnTo>
                    <a:lnTo>
                      <a:pt x="0" y="2295"/>
                    </a:lnTo>
                    <a:lnTo>
                      <a:pt x="0" y="2290"/>
                    </a:lnTo>
                    <a:lnTo>
                      <a:pt x="0" y="2288"/>
                    </a:lnTo>
                    <a:lnTo>
                      <a:pt x="0" y="1016"/>
                    </a:lnTo>
                    <a:lnTo>
                      <a:pt x="11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srgbClr val="122153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4" name="Freeform 14"/>
              <p:cNvSpPr>
                <a:spLocks/>
              </p:cNvSpPr>
              <p:nvPr/>
            </p:nvSpPr>
            <p:spPr bwMode="auto">
              <a:xfrm>
                <a:off x="6023184" y="4799730"/>
                <a:ext cx="258729" cy="152963"/>
              </a:xfrm>
              <a:custGeom>
                <a:avLst/>
                <a:gdLst>
                  <a:gd name="T0" fmla="*/ 1651 w 3249"/>
                  <a:gd name="T1" fmla="*/ 0 h 1555"/>
                  <a:gd name="T2" fmla="*/ 3249 w 3249"/>
                  <a:gd name="T3" fmla="*/ 1464 h 1555"/>
                  <a:gd name="T4" fmla="*/ 3248 w 3249"/>
                  <a:gd name="T5" fmla="*/ 1465 h 1555"/>
                  <a:gd name="T6" fmla="*/ 3246 w 3249"/>
                  <a:gd name="T7" fmla="*/ 1469 h 1555"/>
                  <a:gd name="T8" fmla="*/ 3242 w 3249"/>
                  <a:gd name="T9" fmla="*/ 1474 h 1555"/>
                  <a:gd name="T10" fmla="*/ 3237 w 3249"/>
                  <a:gd name="T11" fmla="*/ 1481 h 1555"/>
                  <a:gd name="T12" fmla="*/ 3230 w 3249"/>
                  <a:gd name="T13" fmla="*/ 1490 h 1555"/>
                  <a:gd name="T14" fmla="*/ 3221 w 3249"/>
                  <a:gd name="T15" fmla="*/ 1499 h 1555"/>
                  <a:gd name="T16" fmla="*/ 3210 w 3249"/>
                  <a:gd name="T17" fmla="*/ 1509 h 1555"/>
                  <a:gd name="T18" fmla="*/ 3198 w 3249"/>
                  <a:gd name="T19" fmla="*/ 1518 h 1555"/>
                  <a:gd name="T20" fmla="*/ 3184 w 3249"/>
                  <a:gd name="T21" fmla="*/ 1526 h 1555"/>
                  <a:gd name="T22" fmla="*/ 3168 w 3249"/>
                  <a:gd name="T23" fmla="*/ 1534 h 1555"/>
                  <a:gd name="T24" fmla="*/ 3151 w 3249"/>
                  <a:gd name="T25" fmla="*/ 1540 h 1555"/>
                  <a:gd name="T26" fmla="*/ 3131 w 3249"/>
                  <a:gd name="T27" fmla="*/ 1545 h 1555"/>
                  <a:gd name="T28" fmla="*/ 3109 w 3249"/>
                  <a:gd name="T29" fmla="*/ 1547 h 1555"/>
                  <a:gd name="T30" fmla="*/ 3085 w 3249"/>
                  <a:gd name="T31" fmla="*/ 1546 h 1555"/>
                  <a:gd name="T32" fmla="*/ 3059 w 3249"/>
                  <a:gd name="T33" fmla="*/ 1543 h 1555"/>
                  <a:gd name="T34" fmla="*/ 3031 w 3249"/>
                  <a:gd name="T35" fmla="*/ 1536 h 1555"/>
                  <a:gd name="T36" fmla="*/ 3000 w 3249"/>
                  <a:gd name="T37" fmla="*/ 1525 h 1555"/>
                  <a:gd name="T38" fmla="*/ 2967 w 3249"/>
                  <a:gd name="T39" fmla="*/ 1510 h 1555"/>
                  <a:gd name="T40" fmla="*/ 2932 w 3249"/>
                  <a:gd name="T41" fmla="*/ 1489 h 1555"/>
                  <a:gd name="T42" fmla="*/ 2895 w 3249"/>
                  <a:gd name="T43" fmla="*/ 1464 h 1555"/>
                  <a:gd name="T44" fmla="*/ 1651 w 3249"/>
                  <a:gd name="T45" fmla="*/ 335 h 1555"/>
                  <a:gd name="T46" fmla="*/ 324 w 3249"/>
                  <a:gd name="T47" fmla="*/ 1471 h 1555"/>
                  <a:gd name="T48" fmla="*/ 292 w 3249"/>
                  <a:gd name="T49" fmla="*/ 1496 h 1555"/>
                  <a:gd name="T50" fmla="*/ 260 w 3249"/>
                  <a:gd name="T51" fmla="*/ 1517 h 1555"/>
                  <a:gd name="T52" fmla="*/ 232 w 3249"/>
                  <a:gd name="T53" fmla="*/ 1533 h 1555"/>
                  <a:gd name="T54" fmla="*/ 205 w 3249"/>
                  <a:gd name="T55" fmla="*/ 1544 h 1555"/>
                  <a:gd name="T56" fmla="*/ 179 w 3249"/>
                  <a:gd name="T57" fmla="*/ 1551 h 1555"/>
                  <a:gd name="T58" fmla="*/ 156 w 3249"/>
                  <a:gd name="T59" fmla="*/ 1554 h 1555"/>
                  <a:gd name="T60" fmla="*/ 134 w 3249"/>
                  <a:gd name="T61" fmla="*/ 1555 h 1555"/>
                  <a:gd name="T62" fmla="*/ 114 w 3249"/>
                  <a:gd name="T63" fmla="*/ 1553 h 1555"/>
                  <a:gd name="T64" fmla="*/ 95 w 3249"/>
                  <a:gd name="T65" fmla="*/ 1548 h 1555"/>
                  <a:gd name="T66" fmla="*/ 78 w 3249"/>
                  <a:gd name="T67" fmla="*/ 1542 h 1555"/>
                  <a:gd name="T68" fmla="*/ 63 w 3249"/>
                  <a:gd name="T69" fmla="*/ 1534 h 1555"/>
                  <a:gd name="T70" fmla="*/ 50 w 3249"/>
                  <a:gd name="T71" fmla="*/ 1526 h 1555"/>
                  <a:gd name="T72" fmla="*/ 38 w 3249"/>
                  <a:gd name="T73" fmla="*/ 1516 h 1555"/>
                  <a:gd name="T74" fmla="*/ 28 w 3249"/>
                  <a:gd name="T75" fmla="*/ 1507 h 1555"/>
                  <a:gd name="T76" fmla="*/ 19 w 3249"/>
                  <a:gd name="T77" fmla="*/ 1497 h 1555"/>
                  <a:gd name="T78" fmla="*/ 12 w 3249"/>
                  <a:gd name="T79" fmla="*/ 1489 h 1555"/>
                  <a:gd name="T80" fmla="*/ 7 w 3249"/>
                  <a:gd name="T81" fmla="*/ 1481 h 1555"/>
                  <a:gd name="T82" fmla="*/ 3 w 3249"/>
                  <a:gd name="T83" fmla="*/ 1476 h 1555"/>
                  <a:gd name="T84" fmla="*/ 1 w 3249"/>
                  <a:gd name="T85" fmla="*/ 1472 h 1555"/>
                  <a:gd name="T86" fmla="*/ 0 w 3249"/>
                  <a:gd name="T87" fmla="*/ 1471 h 1555"/>
                  <a:gd name="T88" fmla="*/ 1651 w 3249"/>
                  <a:gd name="T89" fmla="*/ 0 h 1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49" h="1555">
                    <a:moveTo>
                      <a:pt x="1651" y="0"/>
                    </a:moveTo>
                    <a:lnTo>
                      <a:pt x="3249" y="1464"/>
                    </a:lnTo>
                    <a:lnTo>
                      <a:pt x="3248" y="1465"/>
                    </a:lnTo>
                    <a:lnTo>
                      <a:pt x="3246" y="1469"/>
                    </a:lnTo>
                    <a:lnTo>
                      <a:pt x="3242" y="1474"/>
                    </a:lnTo>
                    <a:lnTo>
                      <a:pt x="3237" y="1481"/>
                    </a:lnTo>
                    <a:lnTo>
                      <a:pt x="3230" y="1490"/>
                    </a:lnTo>
                    <a:lnTo>
                      <a:pt x="3221" y="1499"/>
                    </a:lnTo>
                    <a:lnTo>
                      <a:pt x="3210" y="1509"/>
                    </a:lnTo>
                    <a:lnTo>
                      <a:pt x="3198" y="1518"/>
                    </a:lnTo>
                    <a:lnTo>
                      <a:pt x="3184" y="1526"/>
                    </a:lnTo>
                    <a:lnTo>
                      <a:pt x="3168" y="1534"/>
                    </a:lnTo>
                    <a:lnTo>
                      <a:pt x="3151" y="1540"/>
                    </a:lnTo>
                    <a:lnTo>
                      <a:pt x="3131" y="1545"/>
                    </a:lnTo>
                    <a:lnTo>
                      <a:pt x="3109" y="1547"/>
                    </a:lnTo>
                    <a:lnTo>
                      <a:pt x="3085" y="1546"/>
                    </a:lnTo>
                    <a:lnTo>
                      <a:pt x="3059" y="1543"/>
                    </a:lnTo>
                    <a:lnTo>
                      <a:pt x="3031" y="1536"/>
                    </a:lnTo>
                    <a:lnTo>
                      <a:pt x="3000" y="1525"/>
                    </a:lnTo>
                    <a:lnTo>
                      <a:pt x="2967" y="1510"/>
                    </a:lnTo>
                    <a:lnTo>
                      <a:pt x="2932" y="1489"/>
                    </a:lnTo>
                    <a:lnTo>
                      <a:pt x="2895" y="1464"/>
                    </a:lnTo>
                    <a:lnTo>
                      <a:pt x="1651" y="335"/>
                    </a:lnTo>
                    <a:lnTo>
                      <a:pt x="324" y="1471"/>
                    </a:lnTo>
                    <a:lnTo>
                      <a:pt x="292" y="1496"/>
                    </a:lnTo>
                    <a:lnTo>
                      <a:pt x="260" y="1517"/>
                    </a:lnTo>
                    <a:lnTo>
                      <a:pt x="232" y="1533"/>
                    </a:lnTo>
                    <a:lnTo>
                      <a:pt x="205" y="1544"/>
                    </a:lnTo>
                    <a:lnTo>
                      <a:pt x="179" y="1551"/>
                    </a:lnTo>
                    <a:lnTo>
                      <a:pt x="156" y="1554"/>
                    </a:lnTo>
                    <a:lnTo>
                      <a:pt x="134" y="1555"/>
                    </a:lnTo>
                    <a:lnTo>
                      <a:pt x="114" y="1553"/>
                    </a:lnTo>
                    <a:lnTo>
                      <a:pt x="95" y="1548"/>
                    </a:lnTo>
                    <a:lnTo>
                      <a:pt x="78" y="1542"/>
                    </a:lnTo>
                    <a:lnTo>
                      <a:pt x="63" y="1534"/>
                    </a:lnTo>
                    <a:lnTo>
                      <a:pt x="50" y="1526"/>
                    </a:lnTo>
                    <a:lnTo>
                      <a:pt x="38" y="1516"/>
                    </a:lnTo>
                    <a:lnTo>
                      <a:pt x="28" y="1507"/>
                    </a:lnTo>
                    <a:lnTo>
                      <a:pt x="19" y="1497"/>
                    </a:lnTo>
                    <a:lnTo>
                      <a:pt x="12" y="1489"/>
                    </a:lnTo>
                    <a:lnTo>
                      <a:pt x="7" y="1481"/>
                    </a:lnTo>
                    <a:lnTo>
                      <a:pt x="3" y="1476"/>
                    </a:lnTo>
                    <a:lnTo>
                      <a:pt x="1" y="1472"/>
                    </a:lnTo>
                    <a:lnTo>
                      <a:pt x="0" y="1471"/>
                    </a:lnTo>
                    <a:lnTo>
                      <a:pt x="16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srgbClr val="122153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5" name="Freeform 15"/>
              <p:cNvSpPr>
                <a:spLocks/>
              </p:cNvSpPr>
              <p:nvPr/>
            </p:nvSpPr>
            <p:spPr bwMode="auto">
              <a:xfrm>
                <a:off x="6225931" y="4831442"/>
                <a:ext cx="25722" cy="65290"/>
              </a:xfrm>
              <a:custGeom>
                <a:avLst/>
                <a:gdLst>
                  <a:gd name="T0" fmla="*/ 0 w 319"/>
                  <a:gd name="T1" fmla="*/ 0 h 667"/>
                  <a:gd name="T2" fmla="*/ 319 w 319"/>
                  <a:gd name="T3" fmla="*/ 0 h 667"/>
                  <a:gd name="T4" fmla="*/ 319 w 319"/>
                  <a:gd name="T5" fmla="*/ 667 h 667"/>
                  <a:gd name="T6" fmla="*/ 1 w 319"/>
                  <a:gd name="T7" fmla="*/ 393 h 667"/>
                  <a:gd name="T8" fmla="*/ 0 w 319"/>
                  <a:gd name="T9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" h="667">
                    <a:moveTo>
                      <a:pt x="0" y="0"/>
                    </a:moveTo>
                    <a:lnTo>
                      <a:pt x="319" y="0"/>
                    </a:lnTo>
                    <a:lnTo>
                      <a:pt x="319" y="667"/>
                    </a:lnTo>
                    <a:lnTo>
                      <a:pt x="1" y="3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srgbClr val="122153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grpSp>
          <p:nvGrpSpPr>
            <p:cNvPr id="21" name="Group 61"/>
            <p:cNvGrpSpPr>
              <a:grpSpLocks noChangeAspect="1"/>
            </p:cNvGrpSpPr>
            <p:nvPr/>
          </p:nvGrpSpPr>
          <p:grpSpPr>
            <a:xfrm>
              <a:off x="3146676" y="1680134"/>
              <a:ext cx="348423" cy="457211"/>
              <a:chOff x="7782623" y="4661756"/>
              <a:chExt cx="312779" cy="410437"/>
            </a:xfrm>
            <a:solidFill>
              <a:srgbClr val="13224F"/>
            </a:solidFill>
          </p:grpSpPr>
          <p:sp>
            <p:nvSpPr>
              <p:cNvPr id="26" name="Freeform 85"/>
              <p:cNvSpPr>
                <a:spLocks noEditPoints="1"/>
              </p:cNvSpPr>
              <p:nvPr/>
            </p:nvSpPr>
            <p:spPr bwMode="auto">
              <a:xfrm>
                <a:off x="7782623" y="4721719"/>
                <a:ext cx="312779" cy="290511"/>
              </a:xfrm>
              <a:custGeom>
                <a:avLst/>
                <a:gdLst>
                  <a:gd name="T0" fmla="*/ 233 w 3359"/>
                  <a:gd name="T1" fmla="*/ 175 h 2535"/>
                  <a:gd name="T2" fmla="*/ 197 w 3359"/>
                  <a:gd name="T3" fmla="*/ 195 h 2535"/>
                  <a:gd name="T4" fmla="*/ 177 w 3359"/>
                  <a:gd name="T5" fmla="*/ 230 h 2535"/>
                  <a:gd name="T6" fmla="*/ 174 w 3359"/>
                  <a:gd name="T7" fmla="*/ 2282 h 2535"/>
                  <a:gd name="T8" fmla="*/ 184 w 3359"/>
                  <a:gd name="T9" fmla="*/ 2322 h 2535"/>
                  <a:gd name="T10" fmla="*/ 214 w 3359"/>
                  <a:gd name="T11" fmla="*/ 2350 h 2535"/>
                  <a:gd name="T12" fmla="*/ 254 w 3359"/>
                  <a:gd name="T13" fmla="*/ 2361 h 2535"/>
                  <a:gd name="T14" fmla="*/ 3127 w 3359"/>
                  <a:gd name="T15" fmla="*/ 2359 h 2535"/>
                  <a:gd name="T16" fmla="*/ 3162 w 3359"/>
                  <a:gd name="T17" fmla="*/ 2338 h 2535"/>
                  <a:gd name="T18" fmla="*/ 3183 w 3359"/>
                  <a:gd name="T19" fmla="*/ 2304 h 2535"/>
                  <a:gd name="T20" fmla="*/ 3185 w 3359"/>
                  <a:gd name="T21" fmla="*/ 251 h 2535"/>
                  <a:gd name="T22" fmla="*/ 3175 w 3359"/>
                  <a:gd name="T23" fmla="*/ 211 h 2535"/>
                  <a:gd name="T24" fmla="*/ 3146 w 3359"/>
                  <a:gd name="T25" fmla="*/ 183 h 2535"/>
                  <a:gd name="T26" fmla="*/ 3107 w 3359"/>
                  <a:gd name="T27" fmla="*/ 172 h 2535"/>
                  <a:gd name="T28" fmla="*/ 254 w 3359"/>
                  <a:gd name="T29" fmla="*/ 0 h 2535"/>
                  <a:gd name="T30" fmla="*/ 3147 w 3359"/>
                  <a:gd name="T31" fmla="*/ 3 h 2535"/>
                  <a:gd name="T32" fmla="*/ 3222 w 3359"/>
                  <a:gd name="T33" fmla="*/ 27 h 2535"/>
                  <a:gd name="T34" fmla="*/ 3284 w 3359"/>
                  <a:gd name="T35" fmla="*/ 73 h 2535"/>
                  <a:gd name="T36" fmla="*/ 3330 w 3359"/>
                  <a:gd name="T37" fmla="*/ 135 h 2535"/>
                  <a:gd name="T38" fmla="*/ 3356 w 3359"/>
                  <a:gd name="T39" fmla="*/ 210 h 2535"/>
                  <a:gd name="T40" fmla="*/ 3359 w 3359"/>
                  <a:gd name="T41" fmla="*/ 2282 h 2535"/>
                  <a:gd name="T42" fmla="*/ 3346 w 3359"/>
                  <a:gd name="T43" fmla="*/ 2363 h 2535"/>
                  <a:gd name="T44" fmla="*/ 3310 w 3359"/>
                  <a:gd name="T45" fmla="*/ 2432 h 2535"/>
                  <a:gd name="T46" fmla="*/ 3255 w 3359"/>
                  <a:gd name="T47" fmla="*/ 2486 h 2535"/>
                  <a:gd name="T48" fmla="*/ 3186 w 3359"/>
                  <a:gd name="T49" fmla="*/ 2522 h 2535"/>
                  <a:gd name="T50" fmla="*/ 3107 w 3359"/>
                  <a:gd name="T51" fmla="*/ 2535 h 2535"/>
                  <a:gd name="T52" fmla="*/ 212 w 3359"/>
                  <a:gd name="T53" fmla="*/ 2532 h 2535"/>
                  <a:gd name="T54" fmla="*/ 137 w 3359"/>
                  <a:gd name="T55" fmla="*/ 2506 h 2535"/>
                  <a:gd name="T56" fmla="*/ 75 w 3359"/>
                  <a:gd name="T57" fmla="*/ 2461 h 2535"/>
                  <a:gd name="T58" fmla="*/ 29 w 3359"/>
                  <a:gd name="T59" fmla="*/ 2398 h 2535"/>
                  <a:gd name="T60" fmla="*/ 3 w 3359"/>
                  <a:gd name="T61" fmla="*/ 2324 h 2535"/>
                  <a:gd name="T62" fmla="*/ 0 w 3359"/>
                  <a:gd name="T63" fmla="*/ 251 h 2535"/>
                  <a:gd name="T64" fmla="*/ 13 w 3359"/>
                  <a:gd name="T65" fmla="*/ 172 h 2535"/>
                  <a:gd name="T66" fmla="*/ 49 w 3359"/>
                  <a:gd name="T67" fmla="*/ 102 h 2535"/>
                  <a:gd name="T68" fmla="*/ 104 w 3359"/>
                  <a:gd name="T69" fmla="*/ 47 h 2535"/>
                  <a:gd name="T70" fmla="*/ 173 w 3359"/>
                  <a:gd name="T71" fmla="*/ 12 h 2535"/>
                  <a:gd name="T72" fmla="*/ 254 w 3359"/>
                  <a:gd name="T73" fmla="*/ 0 h 2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59" h="2535">
                    <a:moveTo>
                      <a:pt x="254" y="172"/>
                    </a:moveTo>
                    <a:lnTo>
                      <a:pt x="233" y="175"/>
                    </a:lnTo>
                    <a:lnTo>
                      <a:pt x="214" y="183"/>
                    </a:lnTo>
                    <a:lnTo>
                      <a:pt x="197" y="195"/>
                    </a:lnTo>
                    <a:lnTo>
                      <a:pt x="184" y="211"/>
                    </a:lnTo>
                    <a:lnTo>
                      <a:pt x="177" y="230"/>
                    </a:lnTo>
                    <a:lnTo>
                      <a:pt x="174" y="251"/>
                    </a:lnTo>
                    <a:lnTo>
                      <a:pt x="174" y="2282"/>
                    </a:lnTo>
                    <a:lnTo>
                      <a:pt x="177" y="2304"/>
                    </a:lnTo>
                    <a:lnTo>
                      <a:pt x="184" y="2322"/>
                    </a:lnTo>
                    <a:lnTo>
                      <a:pt x="197" y="2338"/>
                    </a:lnTo>
                    <a:lnTo>
                      <a:pt x="214" y="2350"/>
                    </a:lnTo>
                    <a:lnTo>
                      <a:pt x="233" y="2359"/>
                    </a:lnTo>
                    <a:lnTo>
                      <a:pt x="254" y="2361"/>
                    </a:lnTo>
                    <a:lnTo>
                      <a:pt x="3107" y="2361"/>
                    </a:lnTo>
                    <a:lnTo>
                      <a:pt x="3127" y="2359"/>
                    </a:lnTo>
                    <a:lnTo>
                      <a:pt x="3146" y="2350"/>
                    </a:lnTo>
                    <a:lnTo>
                      <a:pt x="3162" y="2338"/>
                    </a:lnTo>
                    <a:lnTo>
                      <a:pt x="3175" y="2322"/>
                    </a:lnTo>
                    <a:lnTo>
                      <a:pt x="3183" y="2304"/>
                    </a:lnTo>
                    <a:lnTo>
                      <a:pt x="3185" y="2282"/>
                    </a:lnTo>
                    <a:lnTo>
                      <a:pt x="3185" y="251"/>
                    </a:lnTo>
                    <a:lnTo>
                      <a:pt x="3183" y="230"/>
                    </a:lnTo>
                    <a:lnTo>
                      <a:pt x="3175" y="211"/>
                    </a:lnTo>
                    <a:lnTo>
                      <a:pt x="3162" y="195"/>
                    </a:lnTo>
                    <a:lnTo>
                      <a:pt x="3146" y="183"/>
                    </a:lnTo>
                    <a:lnTo>
                      <a:pt x="3127" y="175"/>
                    </a:lnTo>
                    <a:lnTo>
                      <a:pt x="3107" y="172"/>
                    </a:lnTo>
                    <a:lnTo>
                      <a:pt x="254" y="172"/>
                    </a:lnTo>
                    <a:close/>
                    <a:moveTo>
                      <a:pt x="254" y="0"/>
                    </a:moveTo>
                    <a:lnTo>
                      <a:pt x="3107" y="0"/>
                    </a:lnTo>
                    <a:lnTo>
                      <a:pt x="3147" y="3"/>
                    </a:lnTo>
                    <a:lnTo>
                      <a:pt x="3186" y="12"/>
                    </a:lnTo>
                    <a:lnTo>
                      <a:pt x="3222" y="27"/>
                    </a:lnTo>
                    <a:lnTo>
                      <a:pt x="3255" y="47"/>
                    </a:lnTo>
                    <a:lnTo>
                      <a:pt x="3284" y="73"/>
                    </a:lnTo>
                    <a:lnTo>
                      <a:pt x="3310" y="102"/>
                    </a:lnTo>
                    <a:lnTo>
                      <a:pt x="3330" y="135"/>
                    </a:lnTo>
                    <a:lnTo>
                      <a:pt x="3346" y="172"/>
                    </a:lnTo>
                    <a:lnTo>
                      <a:pt x="3356" y="210"/>
                    </a:lnTo>
                    <a:lnTo>
                      <a:pt x="3359" y="251"/>
                    </a:lnTo>
                    <a:lnTo>
                      <a:pt x="3359" y="2282"/>
                    </a:lnTo>
                    <a:lnTo>
                      <a:pt x="3356" y="2324"/>
                    </a:lnTo>
                    <a:lnTo>
                      <a:pt x="3346" y="2363"/>
                    </a:lnTo>
                    <a:lnTo>
                      <a:pt x="3330" y="2398"/>
                    </a:lnTo>
                    <a:lnTo>
                      <a:pt x="3310" y="2432"/>
                    </a:lnTo>
                    <a:lnTo>
                      <a:pt x="3284" y="2461"/>
                    </a:lnTo>
                    <a:lnTo>
                      <a:pt x="3255" y="2486"/>
                    </a:lnTo>
                    <a:lnTo>
                      <a:pt x="3222" y="2506"/>
                    </a:lnTo>
                    <a:lnTo>
                      <a:pt x="3186" y="2522"/>
                    </a:lnTo>
                    <a:lnTo>
                      <a:pt x="3147" y="2532"/>
                    </a:lnTo>
                    <a:lnTo>
                      <a:pt x="3107" y="2535"/>
                    </a:lnTo>
                    <a:lnTo>
                      <a:pt x="254" y="2535"/>
                    </a:lnTo>
                    <a:lnTo>
                      <a:pt x="212" y="2532"/>
                    </a:lnTo>
                    <a:lnTo>
                      <a:pt x="173" y="2522"/>
                    </a:lnTo>
                    <a:lnTo>
                      <a:pt x="137" y="2506"/>
                    </a:lnTo>
                    <a:lnTo>
                      <a:pt x="104" y="2486"/>
                    </a:lnTo>
                    <a:lnTo>
                      <a:pt x="75" y="2461"/>
                    </a:lnTo>
                    <a:lnTo>
                      <a:pt x="49" y="2432"/>
                    </a:lnTo>
                    <a:lnTo>
                      <a:pt x="29" y="2398"/>
                    </a:lnTo>
                    <a:lnTo>
                      <a:pt x="13" y="2363"/>
                    </a:lnTo>
                    <a:lnTo>
                      <a:pt x="3" y="2324"/>
                    </a:lnTo>
                    <a:lnTo>
                      <a:pt x="0" y="2282"/>
                    </a:lnTo>
                    <a:lnTo>
                      <a:pt x="0" y="251"/>
                    </a:lnTo>
                    <a:lnTo>
                      <a:pt x="3" y="210"/>
                    </a:lnTo>
                    <a:lnTo>
                      <a:pt x="13" y="172"/>
                    </a:lnTo>
                    <a:lnTo>
                      <a:pt x="29" y="135"/>
                    </a:lnTo>
                    <a:lnTo>
                      <a:pt x="49" y="102"/>
                    </a:lnTo>
                    <a:lnTo>
                      <a:pt x="75" y="73"/>
                    </a:lnTo>
                    <a:lnTo>
                      <a:pt x="104" y="47"/>
                    </a:lnTo>
                    <a:lnTo>
                      <a:pt x="137" y="27"/>
                    </a:lnTo>
                    <a:lnTo>
                      <a:pt x="173" y="12"/>
                    </a:lnTo>
                    <a:lnTo>
                      <a:pt x="212" y="3"/>
                    </a:lnTo>
                    <a:lnTo>
                      <a:pt x="2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7" name="Freeform 86"/>
              <p:cNvSpPr>
                <a:spLocks noEditPoints="1"/>
              </p:cNvSpPr>
              <p:nvPr/>
            </p:nvSpPr>
            <p:spPr bwMode="auto">
              <a:xfrm>
                <a:off x="7884926" y="4661756"/>
                <a:ext cx="113205" cy="52726"/>
              </a:xfrm>
              <a:custGeom>
                <a:avLst/>
                <a:gdLst>
                  <a:gd name="T0" fmla="*/ 608 w 1216"/>
                  <a:gd name="T1" fmla="*/ 185 h 461"/>
                  <a:gd name="T2" fmla="*/ 421 w 1216"/>
                  <a:gd name="T3" fmla="*/ 288 h 461"/>
                  <a:gd name="T4" fmla="*/ 794 w 1216"/>
                  <a:gd name="T5" fmla="*/ 288 h 461"/>
                  <a:gd name="T6" fmla="*/ 608 w 1216"/>
                  <a:gd name="T7" fmla="*/ 185 h 461"/>
                  <a:gd name="T8" fmla="*/ 607 w 1216"/>
                  <a:gd name="T9" fmla="*/ 0 h 461"/>
                  <a:gd name="T10" fmla="*/ 630 w 1216"/>
                  <a:gd name="T11" fmla="*/ 2 h 461"/>
                  <a:gd name="T12" fmla="*/ 650 w 1216"/>
                  <a:gd name="T13" fmla="*/ 11 h 461"/>
                  <a:gd name="T14" fmla="*/ 1171 w 1216"/>
                  <a:gd name="T15" fmla="*/ 299 h 461"/>
                  <a:gd name="T16" fmla="*/ 1187 w 1216"/>
                  <a:gd name="T17" fmla="*/ 310 h 461"/>
                  <a:gd name="T18" fmla="*/ 1199 w 1216"/>
                  <a:gd name="T19" fmla="*/ 324 h 461"/>
                  <a:gd name="T20" fmla="*/ 1209 w 1216"/>
                  <a:gd name="T21" fmla="*/ 340 h 461"/>
                  <a:gd name="T22" fmla="*/ 1215 w 1216"/>
                  <a:gd name="T23" fmla="*/ 358 h 461"/>
                  <a:gd name="T24" fmla="*/ 1216 w 1216"/>
                  <a:gd name="T25" fmla="*/ 377 h 461"/>
                  <a:gd name="T26" fmla="*/ 1212 w 1216"/>
                  <a:gd name="T27" fmla="*/ 396 h 461"/>
                  <a:gd name="T28" fmla="*/ 1205 w 1216"/>
                  <a:gd name="T29" fmla="*/ 417 h 461"/>
                  <a:gd name="T30" fmla="*/ 1190 w 1216"/>
                  <a:gd name="T31" fmla="*/ 435 h 461"/>
                  <a:gd name="T32" fmla="*/ 1173 w 1216"/>
                  <a:gd name="T33" fmla="*/ 448 h 461"/>
                  <a:gd name="T34" fmla="*/ 1152 w 1216"/>
                  <a:gd name="T35" fmla="*/ 457 h 461"/>
                  <a:gd name="T36" fmla="*/ 1128 w 1216"/>
                  <a:gd name="T37" fmla="*/ 461 h 461"/>
                  <a:gd name="T38" fmla="*/ 86 w 1216"/>
                  <a:gd name="T39" fmla="*/ 461 h 461"/>
                  <a:gd name="T40" fmla="*/ 63 w 1216"/>
                  <a:gd name="T41" fmla="*/ 457 h 461"/>
                  <a:gd name="T42" fmla="*/ 42 w 1216"/>
                  <a:gd name="T43" fmla="*/ 448 h 461"/>
                  <a:gd name="T44" fmla="*/ 24 w 1216"/>
                  <a:gd name="T45" fmla="*/ 435 h 461"/>
                  <a:gd name="T46" fmla="*/ 11 w 1216"/>
                  <a:gd name="T47" fmla="*/ 417 h 461"/>
                  <a:gd name="T48" fmla="*/ 2 w 1216"/>
                  <a:gd name="T49" fmla="*/ 396 h 461"/>
                  <a:gd name="T50" fmla="*/ 0 w 1216"/>
                  <a:gd name="T51" fmla="*/ 377 h 461"/>
                  <a:gd name="T52" fmla="*/ 1 w 1216"/>
                  <a:gd name="T53" fmla="*/ 358 h 461"/>
                  <a:gd name="T54" fmla="*/ 6 w 1216"/>
                  <a:gd name="T55" fmla="*/ 340 h 461"/>
                  <a:gd name="T56" fmla="*/ 15 w 1216"/>
                  <a:gd name="T57" fmla="*/ 324 h 461"/>
                  <a:gd name="T58" fmla="*/ 29 w 1216"/>
                  <a:gd name="T59" fmla="*/ 310 h 461"/>
                  <a:gd name="T60" fmla="*/ 44 w 1216"/>
                  <a:gd name="T61" fmla="*/ 299 h 461"/>
                  <a:gd name="T62" fmla="*/ 566 w 1216"/>
                  <a:gd name="T63" fmla="*/ 11 h 461"/>
                  <a:gd name="T64" fmla="*/ 586 w 1216"/>
                  <a:gd name="T65" fmla="*/ 2 h 461"/>
                  <a:gd name="T66" fmla="*/ 607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608" y="185"/>
                    </a:moveTo>
                    <a:lnTo>
                      <a:pt x="421" y="288"/>
                    </a:lnTo>
                    <a:lnTo>
                      <a:pt x="794" y="288"/>
                    </a:lnTo>
                    <a:lnTo>
                      <a:pt x="608" y="185"/>
                    </a:lnTo>
                    <a:close/>
                    <a:moveTo>
                      <a:pt x="607" y="0"/>
                    </a:moveTo>
                    <a:lnTo>
                      <a:pt x="630" y="2"/>
                    </a:lnTo>
                    <a:lnTo>
                      <a:pt x="650" y="11"/>
                    </a:lnTo>
                    <a:lnTo>
                      <a:pt x="1171" y="299"/>
                    </a:lnTo>
                    <a:lnTo>
                      <a:pt x="1187" y="310"/>
                    </a:lnTo>
                    <a:lnTo>
                      <a:pt x="1199" y="324"/>
                    </a:lnTo>
                    <a:lnTo>
                      <a:pt x="1209" y="340"/>
                    </a:lnTo>
                    <a:lnTo>
                      <a:pt x="1215" y="358"/>
                    </a:lnTo>
                    <a:lnTo>
                      <a:pt x="1216" y="377"/>
                    </a:lnTo>
                    <a:lnTo>
                      <a:pt x="1212" y="396"/>
                    </a:lnTo>
                    <a:lnTo>
                      <a:pt x="1205" y="417"/>
                    </a:lnTo>
                    <a:lnTo>
                      <a:pt x="1190" y="435"/>
                    </a:lnTo>
                    <a:lnTo>
                      <a:pt x="1173" y="448"/>
                    </a:lnTo>
                    <a:lnTo>
                      <a:pt x="1152" y="457"/>
                    </a:lnTo>
                    <a:lnTo>
                      <a:pt x="1128" y="461"/>
                    </a:lnTo>
                    <a:lnTo>
                      <a:pt x="86" y="461"/>
                    </a:lnTo>
                    <a:lnTo>
                      <a:pt x="63" y="457"/>
                    </a:lnTo>
                    <a:lnTo>
                      <a:pt x="42" y="448"/>
                    </a:lnTo>
                    <a:lnTo>
                      <a:pt x="24" y="435"/>
                    </a:lnTo>
                    <a:lnTo>
                      <a:pt x="11" y="417"/>
                    </a:lnTo>
                    <a:lnTo>
                      <a:pt x="2" y="396"/>
                    </a:lnTo>
                    <a:lnTo>
                      <a:pt x="0" y="377"/>
                    </a:lnTo>
                    <a:lnTo>
                      <a:pt x="1" y="358"/>
                    </a:lnTo>
                    <a:lnTo>
                      <a:pt x="6" y="340"/>
                    </a:lnTo>
                    <a:lnTo>
                      <a:pt x="15" y="324"/>
                    </a:lnTo>
                    <a:lnTo>
                      <a:pt x="29" y="310"/>
                    </a:lnTo>
                    <a:lnTo>
                      <a:pt x="44" y="299"/>
                    </a:lnTo>
                    <a:lnTo>
                      <a:pt x="566" y="11"/>
                    </a:lnTo>
                    <a:lnTo>
                      <a:pt x="586" y="2"/>
                    </a:lnTo>
                    <a:lnTo>
                      <a:pt x="6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8" name="Freeform 87"/>
              <p:cNvSpPr>
                <a:spLocks noEditPoints="1"/>
              </p:cNvSpPr>
              <p:nvPr/>
            </p:nvSpPr>
            <p:spPr bwMode="auto">
              <a:xfrm>
                <a:off x="7884926" y="5019467"/>
                <a:ext cx="113205" cy="52726"/>
              </a:xfrm>
              <a:custGeom>
                <a:avLst/>
                <a:gdLst>
                  <a:gd name="T0" fmla="*/ 421 w 1216"/>
                  <a:gd name="T1" fmla="*/ 173 h 461"/>
                  <a:gd name="T2" fmla="*/ 608 w 1216"/>
                  <a:gd name="T3" fmla="*/ 276 h 461"/>
                  <a:gd name="T4" fmla="*/ 794 w 1216"/>
                  <a:gd name="T5" fmla="*/ 173 h 461"/>
                  <a:gd name="T6" fmla="*/ 421 w 1216"/>
                  <a:gd name="T7" fmla="*/ 173 h 461"/>
                  <a:gd name="T8" fmla="*/ 86 w 1216"/>
                  <a:gd name="T9" fmla="*/ 0 h 461"/>
                  <a:gd name="T10" fmla="*/ 1128 w 1216"/>
                  <a:gd name="T11" fmla="*/ 0 h 461"/>
                  <a:gd name="T12" fmla="*/ 1152 w 1216"/>
                  <a:gd name="T13" fmla="*/ 3 h 461"/>
                  <a:gd name="T14" fmla="*/ 1173 w 1216"/>
                  <a:gd name="T15" fmla="*/ 12 h 461"/>
                  <a:gd name="T16" fmla="*/ 1190 w 1216"/>
                  <a:gd name="T17" fmla="*/ 25 h 461"/>
                  <a:gd name="T18" fmla="*/ 1205 w 1216"/>
                  <a:gd name="T19" fmla="*/ 43 h 461"/>
                  <a:gd name="T20" fmla="*/ 1212 w 1216"/>
                  <a:gd name="T21" fmla="*/ 64 h 461"/>
                  <a:gd name="T22" fmla="*/ 1216 w 1216"/>
                  <a:gd name="T23" fmla="*/ 84 h 461"/>
                  <a:gd name="T24" fmla="*/ 1215 w 1216"/>
                  <a:gd name="T25" fmla="*/ 102 h 461"/>
                  <a:gd name="T26" fmla="*/ 1209 w 1216"/>
                  <a:gd name="T27" fmla="*/ 120 h 461"/>
                  <a:gd name="T28" fmla="*/ 1200 w 1216"/>
                  <a:gd name="T29" fmla="*/ 137 h 461"/>
                  <a:gd name="T30" fmla="*/ 1187 w 1216"/>
                  <a:gd name="T31" fmla="*/ 151 h 461"/>
                  <a:gd name="T32" fmla="*/ 1171 w 1216"/>
                  <a:gd name="T33" fmla="*/ 162 h 461"/>
                  <a:gd name="T34" fmla="*/ 650 w 1216"/>
                  <a:gd name="T35" fmla="*/ 450 h 461"/>
                  <a:gd name="T36" fmla="*/ 630 w 1216"/>
                  <a:gd name="T37" fmla="*/ 458 h 461"/>
                  <a:gd name="T38" fmla="*/ 608 w 1216"/>
                  <a:gd name="T39" fmla="*/ 461 h 461"/>
                  <a:gd name="T40" fmla="*/ 586 w 1216"/>
                  <a:gd name="T41" fmla="*/ 458 h 461"/>
                  <a:gd name="T42" fmla="*/ 566 w 1216"/>
                  <a:gd name="T43" fmla="*/ 450 h 461"/>
                  <a:gd name="T44" fmla="*/ 44 w 1216"/>
                  <a:gd name="T45" fmla="*/ 162 h 461"/>
                  <a:gd name="T46" fmla="*/ 29 w 1216"/>
                  <a:gd name="T47" fmla="*/ 151 h 461"/>
                  <a:gd name="T48" fmla="*/ 15 w 1216"/>
                  <a:gd name="T49" fmla="*/ 137 h 461"/>
                  <a:gd name="T50" fmla="*/ 6 w 1216"/>
                  <a:gd name="T51" fmla="*/ 120 h 461"/>
                  <a:gd name="T52" fmla="*/ 1 w 1216"/>
                  <a:gd name="T53" fmla="*/ 102 h 461"/>
                  <a:gd name="T54" fmla="*/ 0 w 1216"/>
                  <a:gd name="T55" fmla="*/ 84 h 461"/>
                  <a:gd name="T56" fmla="*/ 2 w 1216"/>
                  <a:gd name="T57" fmla="*/ 64 h 461"/>
                  <a:gd name="T58" fmla="*/ 11 w 1216"/>
                  <a:gd name="T59" fmla="*/ 43 h 461"/>
                  <a:gd name="T60" fmla="*/ 24 w 1216"/>
                  <a:gd name="T61" fmla="*/ 25 h 461"/>
                  <a:gd name="T62" fmla="*/ 42 w 1216"/>
                  <a:gd name="T63" fmla="*/ 12 h 461"/>
                  <a:gd name="T64" fmla="*/ 63 w 1216"/>
                  <a:gd name="T65" fmla="*/ 3 h 461"/>
                  <a:gd name="T66" fmla="*/ 86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421" y="173"/>
                    </a:moveTo>
                    <a:lnTo>
                      <a:pt x="608" y="276"/>
                    </a:lnTo>
                    <a:lnTo>
                      <a:pt x="794" y="173"/>
                    </a:lnTo>
                    <a:lnTo>
                      <a:pt x="421" y="173"/>
                    </a:lnTo>
                    <a:close/>
                    <a:moveTo>
                      <a:pt x="86" y="0"/>
                    </a:moveTo>
                    <a:lnTo>
                      <a:pt x="1128" y="0"/>
                    </a:lnTo>
                    <a:lnTo>
                      <a:pt x="1152" y="3"/>
                    </a:lnTo>
                    <a:lnTo>
                      <a:pt x="1173" y="12"/>
                    </a:lnTo>
                    <a:lnTo>
                      <a:pt x="1190" y="25"/>
                    </a:lnTo>
                    <a:lnTo>
                      <a:pt x="1205" y="43"/>
                    </a:lnTo>
                    <a:lnTo>
                      <a:pt x="1212" y="64"/>
                    </a:lnTo>
                    <a:lnTo>
                      <a:pt x="1216" y="84"/>
                    </a:lnTo>
                    <a:lnTo>
                      <a:pt x="1215" y="102"/>
                    </a:lnTo>
                    <a:lnTo>
                      <a:pt x="1209" y="120"/>
                    </a:lnTo>
                    <a:lnTo>
                      <a:pt x="1200" y="137"/>
                    </a:lnTo>
                    <a:lnTo>
                      <a:pt x="1187" y="151"/>
                    </a:lnTo>
                    <a:lnTo>
                      <a:pt x="1171" y="162"/>
                    </a:lnTo>
                    <a:lnTo>
                      <a:pt x="650" y="450"/>
                    </a:lnTo>
                    <a:lnTo>
                      <a:pt x="630" y="458"/>
                    </a:lnTo>
                    <a:lnTo>
                      <a:pt x="608" y="461"/>
                    </a:lnTo>
                    <a:lnTo>
                      <a:pt x="586" y="458"/>
                    </a:lnTo>
                    <a:lnTo>
                      <a:pt x="566" y="450"/>
                    </a:lnTo>
                    <a:lnTo>
                      <a:pt x="44" y="162"/>
                    </a:lnTo>
                    <a:lnTo>
                      <a:pt x="29" y="151"/>
                    </a:lnTo>
                    <a:lnTo>
                      <a:pt x="15" y="137"/>
                    </a:lnTo>
                    <a:lnTo>
                      <a:pt x="6" y="120"/>
                    </a:lnTo>
                    <a:lnTo>
                      <a:pt x="1" y="102"/>
                    </a:lnTo>
                    <a:lnTo>
                      <a:pt x="0" y="84"/>
                    </a:lnTo>
                    <a:lnTo>
                      <a:pt x="2" y="64"/>
                    </a:lnTo>
                    <a:lnTo>
                      <a:pt x="11" y="43"/>
                    </a:lnTo>
                    <a:lnTo>
                      <a:pt x="24" y="25"/>
                    </a:lnTo>
                    <a:lnTo>
                      <a:pt x="42" y="12"/>
                    </a:lnTo>
                    <a:lnTo>
                      <a:pt x="63" y="3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9" name="Freeform 88"/>
              <p:cNvSpPr>
                <a:spLocks/>
              </p:cNvSpPr>
              <p:nvPr/>
            </p:nvSpPr>
            <p:spPr bwMode="auto">
              <a:xfrm>
                <a:off x="7874863" y="4762039"/>
                <a:ext cx="41927" cy="52726"/>
              </a:xfrm>
              <a:custGeom>
                <a:avLst/>
                <a:gdLst>
                  <a:gd name="T0" fmla="*/ 228 w 455"/>
                  <a:gd name="T1" fmla="*/ 0 h 452"/>
                  <a:gd name="T2" fmla="*/ 264 w 455"/>
                  <a:gd name="T3" fmla="*/ 2 h 452"/>
                  <a:gd name="T4" fmla="*/ 300 w 455"/>
                  <a:gd name="T5" fmla="*/ 11 h 452"/>
                  <a:gd name="T6" fmla="*/ 332 w 455"/>
                  <a:gd name="T7" fmla="*/ 24 h 452"/>
                  <a:gd name="T8" fmla="*/ 361 w 455"/>
                  <a:gd name="T9" fmla="*/ 43 h 452"/>
                  <a:gd name="T10" fmla="*/ 388 w 455"/>
                  <a:gd name="T11" fmla="*/ 65 h 452"/>
                  <a:gd name="T12" fmla="*/ 410 w 455"/>
                  <a:gd name="T13" fmla="*/ 92 h 452"/>
                  <a:gd name="T14" fmla="*/ 429 w 455"/>
                  <a:gd name="T15" fmla="*/ 122 h 452"/>
                  <a:gd name="T16" fmla="*/ 443 w 455"/>
                  <a:gd name="T17" fmla="*/ 154 h 452"/>
                  <a:gd name="T18" fmla="*/ 452 w 455"/>
                  <a:gd name="T19" fmla="*/ 189 h 452"/>
                  <a:gd name="T20" fmla="*/ 455 w 455"/>
                  <a:gd name="T21" fmla="*/ 226 h 452"/>
                  <a:gd name="T22" fmla="*/ 452 w 455"/>
                  <a:gd name="T23" fmla="*/ 261 h 452"/>
                  <a:gd name="T24" fmla="*/ 444 w 455"/>
                  <a:gd name="T25" fmla="*/ 295 h 452"/>
                  <a:gd name="T26" fmla="*/ 431 w 455"/>
                  <a:gd name="T27" fmla="*/ 327 h 452"/>
                  <a:gd name="T28" fmla="*/ 414 w 455"/>
                  <a:gd name="T29" fmla="*/ 356 h 452"/>
                  <a:gd name="T30" fmla="*/ 391 w 455"/>
                  <a:gd name="T31" fmla="*/ 381 h 452"/>
                  <a:gd name="T32" fmla="*/ 367 w 455"/>
                  <a:gd name="T33" fmla="*/ 404 h 452"/>
                  <a:gd name="T34" fmla="*/ 337 w 455"/>
                  <a:gd name="T35" fmla="*/ 424 h 452"/>
                  <a:gd name="T36" fmla="*/ 302 w 455"/>
                  <a:gd name="T37" fmla="*/ 439 h 452"/>
                  <a:gd name="T38" fmla="*/ 266 w 455"/>
                  <a:gd name="T39" fmla="*/ 448 h 452"/>
                  <a:gd name="T40" fmla="*/ 228 w 455"/>
                  <a:gd name="T41" fmla="*/ 452 h 452"/>
                  <a:gd name="T42" fmla="*/ 189 w 455"/>
                  <a:gd name="T43" fmla="*/ 448 h 452"/>
                  <a:gd name="T44" fmla="*/ 153 w 455"/>
                  <a:gd name="T45" fmla="*/ 439 h 452"/>
                  <a:gd name="T46" fmla="*/ 118 w 455"/>
                  <a:gd name="T47" fmla="*/ 424 h 452"/>
                  <a:gd name="T48" fmla="*/ 88 w 455"/>
                  <a:gd name="T49" fmla="*/ 404 h 452"/>
                  <a:gd name="T50" fmla="*/ 64 w 455"/>
                  <a:gd name="T51" fmla="*/ 381 h 452"/>
                  <a:gd name="T52" fmla="*/ 41 w 455"/>
                  <a:gd name="T53" fmla="*/ 356 h 452"/>
                  <a:gd name="T54" fmla="*/ 24 w 455"/>
                  <a:gd name="T55" fmla="*/ 327 h 452"/>
                  <a:gd name="T56" fmla="*/ 11 w 455"/>
                  <a:gd name="T57" fmla="*/ 295 h 452"/>
                  <a:gd name="T58" fmla="*/ 3 w 455"/>
                  <a:gd name="T59" fmla="*/ 261 h 452"/>
                  <a:gd name="T60" fmla="*/ 0 w 455"/>
                  <a:gd name="T61" fmla="*/ 226 h 452"/>
                  <a:gd name="T62" fmla="*/ 3 w 455"/>
                  <a:gd name="T63" fmla="*/ 189 h 452"/>
                  <a:gd name="T64" fmla="*/ 12 w 455"/>
                  <a:gd name="T65" fmla="*/ 154 h 452"/>
                  <a:gd name="T66" fmla="*/ 26 w 455"/>
                  <a:gd name="T67" fmla="*/ 122 h 452"/>
                  <a:gd name="T68" fmla="*/ 45 w 455"/>
                  <a:gd name="T69" fmla="*/ 92 h 452"/>
                  <a:gd name="T70" fmla="*/ 67 w 455"/>
                  <a:gd name="T71" fmla="*/ 65 h 452"/>
                  <a:gd name="T72" fmla="*/ 93 w 455"/>
                  <a:gd name="T73" fmla="*/ 43 h 452"/>
                  <a:gd name="T74" fmla="*/ 123 w 455"/>
                  <a:gd name="T75" fmla="*/ 24 h 452"/>
                  <a:gd name="T76" fmla="*/ 155 w 455"/>
                  <a:gd name="T77" fmla="*/ 11 h 452"/>
                  <a:gd name="T78" fmla="*/ 191 w 455"/>
                  <a:gd name="T79" fmla="*/ 2 h 452"/>
                  <a:gd name="T80" fmla="*/ 228 w 455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5" h="452">
                    <a:moveTo>
                      <a:pt x="228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2" y="24"/>
                    </a:lnTo>
                    <a:lnTo>
                      <a:pt x="361" y="43"/>
                    </a:lnTo>
                    <a:lnTo>
                      <a:pt x="388" y="65"/>
                    </a:lnTo>
                    <a:lnTo>
                      <a:pt x="410" y="92"/>
                    </a:lnTo>
                    <a:lnTo>
                      <a:pt x="429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5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4" y="356"/>
                    </a:lnTo>
                    <a:lnTo>
                      <a:pt x="391" y="381"/>
                    </a:lnTo>
                    <a:lnTo>
                      <a:pt x="367" y="404"/>
                    </a:lnTo>
                    <a:lnTo>
                      <a:pt x="337" y="424"/>
                    </a:lnTo>
                    <a:lnTo>
                      <a:pt x="302" y="439"/>
                    </a:lnTo>
                    <a:lnTo>
                      <a:pt x="266" y="448"/>
                    </a:lnTo>
                    <a:lnTo>
                      <a:pt x="228" y="452"/>
                    </a:lnTo>
                    <a:lnTo>
                      <a:pt x="189" y="448"/>
                    </a:lnTo>
                    <a:lnTo>
                      <a:pt x="153" y="439"/>
                    </a:lnTo>
                    <a:lnTo>
                      <a:pt x="118" y="424"/>
                    </a:lnTo>
                    <a:lnTo>
                      <a:pt x="88" y="404"/>
                    </a:lnTo>
                    <a:lnTo>
                      <a:pt x="64" y="381"/>
                    </a:lnTo>
                    <a:lnTo>
                      <a:pt x="41" y="356"/>
                    </a:lnTo>
                    <a:lnTo>
                      <a:pt x="24" y="327"/>
                    </a:lnTo>
                    <a:lnTo>
                      <a:pt x="11" y="295"/>
                    </a:lnTo>
                    <a:lnTo>
                      <a:pt x="3" y="261"/>
                    </a:lnTo>
                    <a:lnTo>
                      <a:pt x="0" y="226"/>
                    </a:lnTo>
                    <a:lnTo>
                      <a:pt x="3" y="189"/>
                    </a:lnTo>
                    <a:lnTo>
                      <a:pt x="12" y="154"/>
                    </a:lnTo>
                    <a:lnTo>
                      <a:pt x="26" y="122"/>
                    </a:lnTo>
                    <a:lnTo>
                      <a:pt x="45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5" y="11"/>
                    </a:lnTo>
                    <a:lnTo>
                      <a:pt x="191" y="2"/>
                    </a:lnTo>
                    <a:lnTo>
                      <a:pt x="2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0" name="Freeform 89"/>
              <p:cNvSpPr>
                <a:spLocks/>
              </p:cNvSpPr>
              <p:nvPr/>
            </p:nvSpPr>
            <p:spPr bwMode="auto">
              <a:xfrm>
                <a:off x="7858092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4 w 811"/>
                  <a:gd name="T5" fmla="*/ 81 h 1416"/>
                  <a:gd name="T6" fmla="*/ 455 w 811"/>
                  <a:gd name="T7" fmla="*/ 87 h 1416"/>
                  <a:gd name="T8" fmla="*/ 575 w 811"/>
                  <a:gd name="T9" fmla="*/ 44 h 1416"/>
                  <a:gd name="T10" fmla="*/ 633 w 811"/>
                  <a:gd name="T11" fmla="*/ 1 h 1416"/>
                  <a:gd name="T12" fmla="*/ 701 w 811"/>
                  <a:gd name="T13" fmla="*/ 29 h 1416"/>
                  <a:gd name="T14" fmla="*/ 767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7 w 811"/>
                  <a:gd name="T21" fmla="*/ 864 h 1416"/>
                  <a:gd name="T22" fmla="*/ 717 w 811"/>
                  <a:gd name="T23" fmla="*/ 885 h 1416"/>
                  <a:gd name="T24" fmla="*/ 696 w 811"/>
                  <a:gd name="T25" fmla="*/ 893 h 1416"/>
                  <a:gd name="T26" fmla="*/ 692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2 w 811"/>
                  <a:gd name="T39" fmla="*/ 1404 h 1416"/>
                  <a:gd name="T40" fmla="*/ 577 w 811"/>
                  <a:gd name="T41" fmla="*/ 1416 h 1416"/>
                  <a:gd name="T42" fmla="*/ 512 w 811"/>
                  <a:gd name="T43" fmla="*/ 1409 h 1416"/>
                  <a:gd name="T44" fmla="*/ 471 w 811"/>
                  <a:gd name="T45" fmla="*/ 1373 h 1416"/>
                  <a:gd name="T46" fmla="*/ 463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6 w 811"/>
                  <a:gd name="T53" fmla="*/ 1410 h 1416"/>
                  <a:gd name="T54" fmla="*/ 244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6 w 811"/>
                  <a:gd name="T61" fmla="*/ 1176 h 1416"/>
                  <a:gd name="T62" fmla="*/ 116 w 811"/>
                  <a:gd name="T63" fmla="*/ 1146 h 1416"/>
                  <a:gd name="T64" fmla="*/ 119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3 w 811"/>
                  <a:gd name="T77" fmla="*/ 813 h 1416"/>
                  <a:gd name="T78" fmla="*/ 3 w 811"/>
                  <a:gd name="T79" fmla="*/ 170 h 1416"/>
                  <a:gd name="T80" fmla="*/ 39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210" y="20"/>
                    </a:lnTo>
                    <a:lnTo>
                      <a:pt x="233" y="37"/>
                    </a:lnTo>
                    <a:lnTo>
                      <a:pt x="265" y="55"/>
                    </a:lnTo>
                    <a:lnTo>
                      <a:pt x="299" y="70"/>
                    </a:lnTo>
                    <a:lnTo>
                      <a:pt x="334" y="81"/>
                    </a:lnTo>
                    <a:lnTo>
                      <a:pt x="372" y="88"/>
                    </a:lnTo>
                    <a:lnTo>
                      <a:pt x="412" y="90"/>
                    </a:lnTo>
                    <a:lnTo>
                      <a:pt x="455" y="87"/>
                    </a:lnTo>
                    <a:lnTo>
                      <a:pt x="498" y="79"/>
                    </a:lnTo>
                    <a:lnTo>
                      <a:pt x="538" y="65"/>
                    </a:lnTo>
                    <a:lnTo>
                      <a:pt x="575" y="44"/>
                    </a:lnTo>
                    <a:lnTo>
                      <a:pt x="605" y="24"/>
                    </a:lnTo>
                    <a:lnTo>
                      <a:pt x="633" y="1"/>
                    </a:lnTo>
                    <a:lnTo>
                      <a:pt x="633" y="1"/>
                    </a:lnTo>
                    <a:lnTo>
                      <a:pt x="654" y="6"/>
                    </a:lnTo>
                    <a:lnTo>
                      <a:pt x="678" y="16"/>
                    </a:lnTo>
                    <a:lnTo>
                      <a:pt x="701" y="29"/>
                    </a:lnTo>
                    <a:lnTo>
                      <a:pt x="725" y="46"/>
                    </a:lnTo>
                    <a:lnTo>
                      <a:pt x="747" y="67"/>
                    </a:lnTo>
                    <a:lnTo>
                      <a:pt x="767" y="89"/>
                    </a:lnTo>
                    <a:lnTo>
                      <a:pt x="785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5" y="849"/>
                    </a:lnTo>
                    <a:lnTo>
                      <a:pt x="767" y="864"/>
                    </a:lnTo>
                    <a:lnTo>
                      <a:pt x="746" y="876"/>
                    </a:lnTo>
                    <a:lnTo>
                      <a:pt x="722" y="883"/>
                    </a:lnTo>
                    <a:lnTo>
                      <a:pt x="717" y="885"/>
                    </a:lnTo>
                    <a:lnTo>
                      <a:pt x="709" y="887"/>
                    </a:lnTo>
                    <a:lnTo>
                      <a:pt x="702" y="890"/>
                    </a:lnTo>
                    <a:lnTo>
                      <a:pt x="696" y="893"/>
                    </a:lnTo>
                    <a:lnTo>
                      <a:pt x="692" y="894"/>
                    </a:lnTo>
                    <a:lnTo>
                      <a:pt x="692" y="899"/>
                    </a:lnTo>
                    <a:lnTo>
                      <a:pt x="692" y="913"/>
                    </a:lnTo>
                    <a:lnTo>
                      <a:pt x="692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2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2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7" y="1416"/>
                    </a:lnTo>
                    <a:lnTo>
                      <a:pt x="559" y="1416"/>
                    </a:lnTo>
                    <a:lnTo>
                      <a:pt x="535" y="1414"/>
                    </a:lnTo>
                    <a:lnTo>
                      <a:pt x="512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5" y="1355"/>
                    </a:lnTo>
                    <a:lnTo>
                      <a:pt x="463" y="1333"/>
                    </a:lnTo>
                    <a:lnTo>
                      <a:pt x="463" y="1012"/>
                    </a:lnTo>
                    <a:lnTo>
                      <a:pt x="406" y="1012"/>
                    </a:lnTo>
                    <a:lnTo>
                      <a:pt x="406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6" y="1410"/>
                    </a:lnTo>
                    <a:lnTo>
                      <a:pt x="284" y="1415"/>
                    </a:lnTo>
                    <a:lnTo>
                      <a:pt x="262" y="1416"/>
                    </a:lnTo>
                    <a:lnTo>
                      <a:pt x="244" y="1416"/>
                    </a:lnTo>
                    <a:lnTo>
                      <a:pt x="220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5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6" y="1325"/>
                    </a:lnTo>
                    <a:lnTo>
                      <a:pt x="116" y="1176"/>
                    </a:lnTo>
                    <a:lnTo>
                      <a:pt x="116" y="1173"/>
                    </a:lnTo>
                    <a:lnTo>
                      <a:pt x="116" y="1162"/>
                    </a:lnTo>
                    <a:lnTo>
                      <a:pt x="116" y="1146"/>
                    </a:lnTo>
                    <a:lnTo>
                      <a:pt x="117" y="1126"/>
                    </a:lnTo>
                    <a:lnTo>
                      <a:pt x="117" y="1102"/>
                    </a:lnTo>
                    <a:lnTo>
                      <a:pt x="119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7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69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2" y="833"/>
                    </a:lnTo>
                    <a:lnTo>
                      <a:pt x="3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3" y="170"/>
                    </a:lnTo>
                    <a:lnTo>
                      <a:pt x="11" y="145"/>
                    </a:lnTo>
                    <a:lnTo>
                      <a:pt x="23" y="119"/>
                    </a:lnTo>
                    <a:lnTo>
                      <a:pt x="39" y="95"/>
                    </a:lnTo>
                    <a:lnTo>
                      <a:pt x="58" y="72"/>
                    </a:lnTo>
                    <a:lnTo>
                      <a:pt x="79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5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1" name="Freeform 90"/>
              <p:cNvSpPr>
                <a:spLocks/>
              </p:cNvSpPr>
              <p:nvPr/>
            </p:nvSpPr>
            <p:spPr bwMode="auto">
              <a:xfrm>
                <a:off x="7966265" y="4762039"/>
                <a:ext cx="42766" cy="52726"/>
              </a:xfrm>
              <a:custGeom>
                <a:avLst/>
                <a:gdLst>
                  <a:gd name="T0" fmla="*/ 227 w 456"/>
                  <a:gd name="T1" fmla="*/ 0 h 452"/>
                  <a:gd name="T2" fmla="*/ 264 w 456"/>
                  <a:gd name="T3" fmla="*/ 2 h 452"/>
                  <a:gd name="T4" fmla="*/ 300 w 456"/>
                  <a:gd name="T5" fmla="*/ 11 h 452"/>
                  <a:gd name="T6" fmla="*/ 333 w 456"/>
                  <a:gd name="T7" fmla="*/ 24 h 452"/>
                  <a:gd name="T8" fmla="*/ 362 w 456"/>
                  <a:gd name="T9" fmla="*/ 43 h 452"/>
                  <a:gd name="T10" fmla="*/ 388 w 456"/>
                  <a:gd name="T11" fmla="*/ 65 h 452"/>
                  <a:gd name="T12" fmla="*/ 411 w 456"/>
                  <a:gd name="T13" fmla="*/ 92 h 452"/>
                  <a:gd name="T14" fmla="*/ 430 w 456"/>
                  <a:gd name="T15" fmla="*/ 122 h 452"/>
                  <a:gd name="T16" fmla="*/ 443 w 456"/>
                  <a:gd name="T17" fmla="*/ 154 h 452"/>
                  <a:gd name="T18" fmla="*/ 452 w 456"/>
                  <a:gd name="T19" fmla="*/ 189 h 452"/>
                  <a:gd name="T20" fmla="*/ 456 w 456"/>
                  <a:gd name="T21" fmla="*/ 226 h 452"/>
                  <a:gd name="T22" fmla="*/ 452 w 456"/>
                  <a:gd name="T23" fmla="*/ 261 h 452"/>
                  <a:gd name="T24" fmla="*/ 444 w 456"/>
                  <a:gd name="T25" fmla="*/ 295 h 452"/>
                  <a:gd name="T26" fmla="*/ 431 w 456"/>
                  <a:gd name="T27" fmla="*/ 327 h 452"/>
                  <a:gd name="T28" fmla="*/ 413 w 456"/>
                  <a:gd name="T29" fmla="*/ 356 h 452"/>
                  <a:gd name="T30" fmla="*/ 392 w 456"/>
                  <a:gd name="T31" fmla="*/ 381 h 452"/>
                  <a:gd name="T32" fmla="*/ 367 w 456"/>
                  <a:gd name="T33" fmla="*/ 404 h 452"/>
                  <a:gd name="T34" fmla="*/ 336 w 456"/>
                  <a:gd name="T35" fmla="*/ 424 h 452"/>
                  <a:gd name="T36" fmla="*/ 302 w 456"/>
                  <a:gd name="T37" fmla="*/ 439 h 452"/>
                  <a:gd name="T38" fmla="*/ 267 w 456"/>
                  <a:gd name="T39" fmla="*/ 448 h 452"/>
                  <a:gd name="T40" fmla="*/ 227 w 456"/>
                  <a:gd name="T41" fmla="*/ 452 h 452"/>
                  <a:gd name="T42" fmla="*/ 189 w 456"/>
                  <a:gd name="T43" fmla="*/ 448 h 452"/>
                  <a:gd name="T44" fmla="*/ 154 w 456"/>
                  <a:gd name="T45" fmla="*/ 439 h 452"/>
                  <a:gd name="T46" fmla="*/ 119 w 456"/>
                  <a:gd name="T47" fmla="*/ 424 h 452"/>
                  <a:gd name="T48" fmla="*/ 89 w 456"/>
                  <a:gd name="T49" fmla="*/ 404 h 452"/>
                  <a:gd name="T50" fmla="*/ 64 w 456"/>
                  <a:gd name="T51" fmla="*/ 381 h 452"/>
                  <a:gd name="T52" fmla="*/ 42 w 456"/>
                  <a:gd name="T53" fmla="*/ 356 h 452"/>
                  <a:gd name="T54" fmla="*/ 25 w 456"/>
                  <a:gd name="T55" fmla="*/ 327 h 452"/>
                  <a:gd name="T56" fmla="*/ 11 w 456"/>
                  <a:gd name="T57" fmla="*/ 295 h 452"/>
                  <a:gd name="T58" fmla="*/ 4 w 456"/>
                  <a:gd name="T59" fmla="*/ 261 h 452"/>
                  <a:gd name="T60" fmla="*/ 0 w 456"/>
                  <a:gd name="T61" fmla="*/ 226 h 452"/>
                  <a:gd name="T62" fmla="*/ 4 w 456"/>
                  <a:gd name="T63" fmla="*/ 189 h 452"/>
                  <a:gd name="T64" fmla="*/ 13 w 456"/>
                  <a:gd name="T65" fmla="*/ 154 h 452"/>
                  <a:gd name="T66" fmla="*/ 26 w 456"/>
                  <a:gd name="T67" fmla="*/ 122 h 452"/>
                  <a:gd name="T68" fmla="*/ 44 w 456"/>
                  <a:gd name="T69" fmla="*/ 92 h 452"/>
                  <a:gd name="T70" fmla="*/ 67 w 456"/>
                  <a:gd name="T71" fmla="*/ 65 h 452"/>
                  <a:gd name="T72" fmla="*/ 93 w 456"/>
                  <a:gd name="T73" fmla="*/ 43 h 452"/>
                  <a:gd name="T74" fmla="*/ 123 w 456"/>
                  <a:gd name="T75" fmla="*/ 24 h 452"/>
                  <a:gd name="T76" fmla="*/ 156 w 456"/>
                  <a:gd name="T77" fmla="*/ 11 h 452"/>
                  <a:gd name="T78" fmla="*/ 190 w 456"/>
                  <a:gd name="T79" fmla="*/ 2 h 452"/>
                  <a:gd name="T80" fmla="*/ 227 w 456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6" h="452">
                    <a:moveTo>
                      <a:pt x="227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3" y="24"/>
                    </a:lnTo>
                    <a:lnTo>
                      <a:pt x="362" y="43"/>
                    </a:lnTo>
                    <a:lnTo>
                      <a:pt x="388" y="65"/>
                    </a:lnTo>
                    <a:lnTo>
                      <a:pt x="411" y="92"/>
                    </a:lnTo>
                    <a:lnTo>
                      <a:pt x="430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6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3" y="356"/>
                    </a:lnTo>
                    <a:lnTo>
                      <a:pt x="392" y="381"/>
                    </a:lnTo>
                    <a:lnTo>
                      <a:pt x="367" y="404"/>
                    </a:lnTo>
                    <a:lnTo>
                      <a:pt x="336" y="424"/>
                    </a:lnTo>
                    <a:lnTo>
                      <a:pt x="302" y="439"/>
                    </a:lnTo>
                    <a:lnTo>
                      <a:pt x="267" y="448"/>
                    </a:lnTo>
                    <a:lnTo>
                      <a:pt x="227" y="452"/>
                    </a:lnTo>
                    <a:lnTo>
                      <a:pt x="189" y="448"/>
                    </a:lnTo>
                    <a:lnTo>
                      <a:pt x="154" y="439"/>
                    </a:lnTo>
                    <a:lnTo>
                      <a:pt x="119" y="424"/>
                    </a:lnTo>
                    <a:lnTo>
                      <a:pt x="89" y="404"/>
                    </a:lnTo>
                    <a:lnTo>
                      <a:pt x="64" y="381"/>
                    </a:lnTo>
                    <a:lnTo>
                      <a:pt x="42" y="356"/>
                    </a:lnTo>
                    <a:lnTo>
                      <a:pt x="25" y="327"/>
                    </a:lnTo>
                    <a:lnTo>
                      <a:pt x="11" y="295"/>
                    </a:lnTo>
                    <a:lnTo>
                      <a:pt x="4" y="261"/>
                    </a:lnTo>
                    <a:lnTo>
                      <a:pt x="0" y="226"/>
                    </a:lnTo>
                    <a:lnTo>
                      <a:pt x="4" y="189"/>
                    </a:lnTo>
                    <a:lnTo>
                      <a:pt x="13" y="154"/>
                    </a:lnTo>
                    <a:lnTo>
                      <a:pt x="26" y="122"/>
                    </a:lnTo>
                    <a:lnTo>
                      <a:pt x="44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6" y="11"/>
                    </a:lnTo>
                    <a:lnTo>
                      <a:pt x="190" y="2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2" name="Freeform 91"/>
              <p:cNvSpPr>
                <a:spLocks/>
              </p:cNvSpPr>
              <p:nvPr/>
            </p:nvSpPr>
            <p:spPr bwMode="auto">
              <a:xfrm>
                <a:off x="7949494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5 w 811"/>
                  <a:gd name="T5" fmla="*/ 81 h 1416"/>
                  <a:gd name="T6" fmla="*/ 456 w 811"/>
                  <a:gd name="T7" fmla="*/ 87 h 1416"/>
                  <a:gd name="T8" fmla="*/ 577 w 811"/>
                  <a:gd name="T9" fmla="*/ 44 h 1416"/>
                  <a:gd name="T10" fmla="*/ 635 w 811"/>
                  <a:gd name="T11" fmla="*/ 1 h 1416"/>
                  <a:gd name="T12" fmla="*/ 702 w 811"/>
                  <a:gd name="T13" fmla="*/ 29 h 1416"/>
                  <a:gd name="T14" fmla="*/ 768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8 w 811"/>
                  <a:gd name="T21" fmla="*/ 864 h 1416"/>
                  <a:gd name="T22" fmla="*/ 718 w 811"/>
                  <a:gd name="T23" fmla="*/ 885 h 1416"/>
                  <a:gd name="T24" fmla="*/ 696 w 811"/>
                  <a:gd name="T25" fmla="*/ 893 h 1416"/>
                  <a:gd name="T26" fmla="*/ 693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3 w 811"/>
                  <a:gd name="T39" fmla="*/ 1404 h 1416"/>
                  <a:gd name="T40" fmla="*/ 578 w 811"/>
                  <a:gd name="T41" fmla="*/ 1416 h 1416"/>
                  <a:gd name="T42" fmla="*/ 513 w 811"/>
                  <a:gd name="T43" fmla="*/ 1409 h 1416"/>
                  <a:gd name="T44" fmla="*/ 471 w 811"/>
                  <a:gd name="T45" fmla="*/ 1373 h 1416"/>
                  <a:gd name="T46" fmla="*/ 464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7 w 811"/>
                  <a:gd name="T53" fmla="*/ 1410 h 1416"/>
                  <a:gd name="T54" fmla="*/ 245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7 w 811"/>
                  <a:gd name="T61" fmla="*/ 1176 h 1416"/>
                  <a:gd name="T62" fmla="*/ 117 w 811"/>
                  <a:gd name="T63" fmla="*/ 1146 h 1416"/>
                  <a:gd name="T64" fmla="*/ 118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4 w 811"/>
                  <a:gd name="T77" fmla="*/ 813 h 1416"/>
                  <a:gd name="T78" fmla="*/ 4 w 811"/>
                  <a:gd name="T79" fmla="*/ 170 h 1416"/>
                  <a:gd name="T80" fmla="*/ 40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1" y="1"/>
                    </a:lnTo>
                    <a:lnTo>
                      <a:pt x="211" y="20"/>
                    </a:lnTo>
                    <a:lnTo>
                      <a:pt x="233" y="37"/>
                    </a:lnTo>
                    <a:lnTo>
                      <a:pt x="266" y="55"/>
                    </a:lnTo>
                    <a:lnTo>
                      <a:pt x="299" y="70"/>
                    </a:lnTo>
                    <a:lnTo>
                      <a:pt x="335" y="81"/>
                    </a:lnTo>
                    <a:lnTo>
                      <a:pt x="373" y="88"/>
                    </a:lnTo>
                    <a:lnTo>
                      <a:pt x="412" y="90"/>
                    </a:lnTo>
                    <a:lnTo>
                      <a:pt x="456" y="87"/>
                    </a:lnTo>
                    <a:lnTo>
                      <a:pt x="498" y="79"/>
                    </a:lnTo>
                    <a:lnTo>
                      <a:pt x="539" y="65"/>
                    </a:lnTo>
                    <a:lnTo>
                      <a:pt x="577" y="44"/>
                    </a:lnTo>
                    <a:lnTo>
                      <a:pt x="606" y="24"/>
                    </a:lnTo>
                    <a:lnTo>
                      <a:pt x="634" y="1"/>
                    </a:lnTo>
                    <a:lnTo>
                      <a:pt x="635" y="1"/>
                    </a:lnTo>
                    <a:lnTo>
                      <a:pt x="656" y="6"/>
                    </a:lnTo>
                    <a:lnTo>
                      <a:pt x="678" y="16"/>
                    </a:lnTo>
                    <a:lnTo>
                      <a:pt x="702" y="29"/>
                    </a:lnTo>
                    <a:lnTo>
                      <a:pt x="725" y="46"/>
                    </a:lnTo>
                    <a:lnTo>
                      <a:pt x="748" y="67"/>
                    </a:lnTo>
                    <a:lnTo>
                      <a:pt x="768" y="89"/>
                    </a:lnTo>
                    <a:lnTo>
                      <a:pt x="786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6" y="849"/>
                    </a:lnTo>
                    <a:lnTo>
                      <a:pt x="768" y="864"/>
                    </a:lnTo>
                    <a:lnTo>
                      <a:pt x="747" y="876"/>
                    </a:lnTo>
                    <a:lnTo>
                      <a:pt x="722" y="883"/>
                    </a:lnTo>
                    <a:lnTo>
                      <a:pt x="718" y="885"/>
                    </a:lnTo>
                    <a:lnTo>
                      <a:pt x="710" y="887"/>
                    </a:lnTo>
                    <a:lnTo>
                      <a:pt x="703" y="890"/>
                    </a:lnTo>
                    <a:lnTo>
                      <a:pt x="696" y="893"/>
                    </a:lnTo>
                    <a:lnTo>
                      <a:pt x="693" y="894"/>
                    </a:lnTo>
                    <a:lnTo>
                      <a:pt x="693" y="899"/>
                    </a:lnTo>
                    <a:lnTo>
                      <a:pt x="693" y="913"/>
                    </a:lnTo>
                    <a:lnTo>
                      <a:pt x="693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3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3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8" y="1416"/>
                    </a:lnTo>
                    <a:lnTo>
                      <a:pt x="560" y="1416"/>
                    </a:lnTo>
                    <a:lnTo>
                      <a:pt x="535" y="1414"/>
                    </a:lnTo>
                    <a:lnTo>
                      <a:pt x="513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6" y="1355"/>
                    </a:lnTo>
                    <a:lnTo>
                      <a:pt x="464" y="1333"/>
                    </a:lnTo>
                    <a:lnTo>
                      <a:pt x="464" y="1012"/>
                    </a:lnTo>
                    <a:lnTo>
                      <a:pt x="405" y="1012"/>
                    </a:lnTo>
                    <a:lnTo>
                      <a:pt x="405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7" y="1410"/>
                    </a:lnTo>
                    <a:lnTo>
                      <a:pt x="285" y="1415"/>
                    </a:lnTo>
                    <a:lnTo>
                      <a:pt x="262" y="1416"/>
                    </a:lnTo>
                    <a:lnTo>
                      <a:pt x="245" y="1416"/>
                    </a:lnTo>
                    <a:lnTo>
                      <a:pt x="221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6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7" y="1325"/>
                    </a:lnTo>
                    <a:lnTo>
                      <a:pt x="117" y="1176"/>
                    </a:lnTo>
                    <a:lnTo>
                      <a:pt x="117" y="1173"/>
                    </a:lnTo>
                    <a:lnTo>
                      <a:pt x="117" y="1162"/>
                    </a:lnTo>
                    <a:lnTo>
                      <a:pt x="117" y="1146"/>
                    </a:lnTo>
                    <a:lnTo>
                      <a:pt x="117" y="1126"/>
                    </a:lnTo>
                    <a:lnTo>
                      <a:pt x="118" y="1102"/>
                    </a:lnTo>
                    <a:lnTo>
                      <a:pt x="118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8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70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3" y="833"/>
                    </a:lnTo>
                    <a:lnTo>
                      <a:pt x="4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4" y="170"/>
                    </a:lnTo>
                    <a:lnTo>
                      <a:pt x="12" y="145"/>
                    </a:lnTo>
                    <a:lnTo>
                      <a:pt x="24" y="119"/>
                    </a:lnTo>
                    <a:lnTo>
                      <a:pt x="40" y="95"/>
                    </a:lnTo>
                    <a:lnTo>
                      <a:pt x="59" y="72"/>
                    </a:lnTo>
                    <a:lnTo>
                      <a:pt x="80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6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grpSp>
          <p:nvGrpSpPr>
            <p:cNvPr id="22" name="Group 62"/>
            <p:cNvGrpSpPr>
              <a:grpSpLocks noChangeAspect="1"/>
            </p:cNvGrpSpPr>
            <p:nvPr/>
          </p:nvGrpSpPr>
          <p:grpSpPr>
            <a:xfrm>
              <a:off x="4050753" y="2506949"/>
              <a:ext cx="301169" cy="457211"/>
              <a:chOff x="7843130" y="5753019"/>
              <a:chExt cx="260077" cy="394828"/>
            </a:xfrm>
            <a:solidFill>
              <a:srgbClr val="13224F"/>
            </a:solidFill>
          </p:grpSpPr>
          <p:sp>
            <p:nvSpPr>
              <p:cNvPr id="24" name="Freeform 79"/>
              <p:cNvSpPr>
                <a:spLocks noEditPoints="1"/>
              </p:cNvSpPr>
              <p:nvPr/>
            </p:nvSpPr>
            <p:spPr bwMode="auto">
              <a:xfrm>
                <a:off x="7885829" y="5753019"/>
                <a:ext cx="183413" cy="136395"/>
              </a:xfrm>
              <a:custGeom>
                <a:avLst/>
                <a:gdLst>
                  <a:gd name="T0" fmla="*/ 1510 w 1895"/>
                  <a:gd name="T1" fmla="*/ 1069 h 1144"/>
                  <a:gd name="T2" fmla="*/ 462 w 1895"/>
                  <a:gd name="T3" fmla="*/ 856 h 1144"/>
                  <a:gd name="T4" fmla="*/ 879 w 1895"/>
                  <a:gd name="T5" fmla="*/ 856 h 1144"/>
                  <a:gd name="T6" fmla="*/ 671 w 1895"/>
                  <a:gd name="T7" fmla="*/ 463 h 1144"/>
                  <a:gd name="T8" fmla="*/ 620 w 1895"/>
                  <a:gd name="T9" fmla="*/ 590 h 1144"/>
                  <a:gd name="T10" fmla="*/ 531 w 1895"/>
                  <a:gd name="T11" fmla="*/ 694 h 1144"/>
                  <a:gd name="T12" fmla="*/ 416 w 1895"/>
                  <a:gd name="T13" fmla="*/ 774 h 1144"/>
                  <a:gd name="T14" fmla="*/ 288 w 1895"/>
                  <a:gd name="T15" fmla="*/ 823 h 1144"/>
                  <a:gd name="T16" fmla="*/ 195 w 1895"/>
                  <a:gd name="T17" fmla="*/ 882 h 1144"/>
                  <a:gd name="T18" fmla="*/ 939 w 1895"/>
                  <a:gd name="T19" fmla="*/ 796 h 1144"/>
                  <a:gd name="T20" fmla="*/ 1033 w 1895"/>
                  <a:gd name="T21" fmla="*/ 796 h 1144"/>
                  <a:gd name="T22" fmla="*/ 1738 w 1895"/>
                  <a:gd name="T23" fmla="*/ 889 h 1144"/>
                  <a:gd name="T24" fmla="*/ 1721 w 1895"/>
                  <a:gd name="T25" fmla="*/ 781 h 1144"/>
                  <a:gd name="T26" fmla="*/ 1688 w 1895"/>
                  <a:gd name="T27" fmla="*/ 707 h 1144"/>
                  <a:gd name="T28" fmla="*/ 1599 w 1895"/>
                  <a:gd name="T29" fmla="*/ 677 h 1144"/>
                  <a:gd name="T30" fmla="*/ 1409 w 1895"/>
                  <a:gd name="T31" fmla="*/ 660 h 1144"/>
                  <a:gd name="T32" fmla="*/ 1215 w 1895"/>
                  <a:gd name="T33" fmla="*/ 635 h 1144"/>
                  <a:gd name="T34" fmla="*/ 1025 w 1895"/>
                  <a:gd name="T35" fmla="*/ 592 h 1144"/>
                  <a:gd name="T36" fmla="*/ 843 w 1895"/>
                  <a:gd name="T37" fmla="*/ 522 h 1144"/>
                  <a:gd name="T38" fmla="*/ 679 w 1895"/>
                  <a:gd name="T39" fmla="*/ 415 h 1144"/>
                  <a:gd name="T40" fmla="*/ 1099 w 1895"/>
                  <a:gd name="T41" fmla="*/ 9 h 1144"/>
                  <a:gd name="T42" fmla="*/ 1286 w 1895"/>
                  <a:gd name="T43" fmla="*/ 52 h 1144"/>
                  <a:gd name="T44" fmla="*/ 1441 w 1895"/>
                  <a:gd name="T45" fmla="*/ 125 h 1144"/>
                  <a:gd name="T46" fmla="*/ 1569 w 1895"/>
                  <a:gd name="T47" fmla="*/ 225 h 1144"/>
                  <a:gd name="T48" fmla="*/ 1670 w 1895"/>
                  <a:gd name="T49" fmla="*/ 345 h 1144"/>
                  <a:gd name="T50" fmla="*/ 1750 w 1895"/>
                  <a:gd name="T51" fmla="*/ 482 h 1144"/>
                  <a:gd name="T52" fmla="*/ 1809 w 1895"/>
                  <a:gd name="T53" fmla="*/ 627 h 1144"/>
                  <a:gd name="T54" fmla="*/ 1851 w 1895"/>
                  <a:gd name="T55" fmla="*/ 779 h 1144"/>
                  <a:gd name="T56" fmla="*/ 1879 w 1895"/>
                  <a:gd name="T57" fmla="*/ 931 h 1144"/>
                  <a:gd name="T58" fmla="*/ 1895 w 1895"/>
                  <a:gd name="T59" fmla="*/ 1077 h 1144"/>
                  <a:gd name="T60" fmla="*/ 1737 w 1895"/>
                  <a:gd name="T61" fmla="*/ 1021 h 1144"/>
                  <a:gd name="T62" fmla="*/ 1570 w 1895"/>
                  <a:gd name="T63" fmla="*/ 1127 h 1144"/>
                  <a:gd name="T64" fmla="*/ 939 w 1895"/>
                  <a:gd name="T65" fmla="*/ 1039 h 1144"/>
                  <a:gd name="T66" fmla="*/ 402 w 1895"/>
                  <a:gd name="T67" fmla="*/ 1004 h 1144"/>
                  <a:gd name="T68" fmla="*/ 215 w 1895"/>
                  <a:gd name="T69" fmla="*/ 1089 h 1144"/>
                  <a:gd name="T70" fmla="*/ 0 w 1895"/>
                  <a:gd name="T71" fmla="*/ 949 h 1144"/>
                  <a:gd name="T72" fmla="*/ 0 w 1895"/>
                  <a:gd name="T73" fmla="*/ 926 h 1144"/>
                  <a:gd name="T74" fmla="*/ 4 w 1895"/>
                  <a:gd name="T75" fmla="*/ 864 h 1144"/>
                  <a:gd name="T76" fmla="*/ 18 w 1895"/>
                  <a:gd name="T77" fmla="*/ 771 h 1144"/>
                  <a:gd name="T78" fmla="*/ 46 w 1895"/>
                  <a:gd name="T79" fmla="*/ 657 h 1144"/>
                  <a:gd name="T80" fmla="*/ 95 w 1895"/>
                  <a:gd name="T81" fmla="*/ 530 h 1144"/>
                  <a:gd name="T82" fmla="*/ 168 w 1895"/>
                  <a:gd name="T83" fmla="*/ 402 h 1144"/>
                  <a:gd name="T84" fmla="*/ 272 w 1895"/>
                  <a:gd name="T85" fmla="*/ 281 h 1144"/>
                  <a:gd name="T86" fmla="*/ 412 w 1895"/>
                  <a:gd name="T87" fmla="*/ 176 h 1144"/>
                  <a:gd name="T88" fmla="*/ 505 w 1895"/>
                  <a:gd name="T89" fmla="*/ 137 h 1144"/>
                  <a:gd name="T90" fmla="*/ 565 w 1895"/>
                  <a:gd name="T91" fmla="*/ 129 h 1144"/>
                  <a:gd name="T92" fmla="*/ 606 w 1895"/>
                  <a:gd name="T93" fmla="*/ 109 h 1144"/>
                  <a:gd name="T94" fmla="*/ 636 w 1895"/>
                  <a:gd name="T95" fmla="*/ 72 h 1144"/>
                  <a:gd name="T96" fmla="*/ 681 w 1895"/>
                  <a:gd name="T97" fmla="*/ 36 h 1144"/>
                  <a:gd name="T98" fmla="*/ 763 w 1895"/>
                  <a:gd name="T99" fmla="*/ 14 h 1144"/>
                  <a:gd name="T100" fmla="*/ 877 w 1895"/>
                  <a:gd name="T101" fmla="*/ 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95" h="1144">
                    <a:moveTo>
                      <a:pt x="1093" y="856"/>
                    </a:moveTo>
                    <a:lnTo>
                      <a:pt x="1093" y="1069"/>
                    </a:lnTo>
                    <a:lnTo>
                      <a:pt x="1510" y="1069"/>
                    </a:lnTo>
                    <a:lnTo>
                      <a:pt x="1510" y="856"/>
                    </a:lnTo>
                    <a:lnTo>
                      <a:pt x="1093" y="856"/>
                    </a:lnTo>
                    <a:close/>
                    <a:moveTo>
                      <a:pt x="462" y="856"/>
                    </a:moveTo>
                    <a:lnTo>
                      <a:pt x="462" y="1069"/>
                    </a:lnTo>
                    <a:lnTo>
                      <a:pt x="879" y="1069"/>
                    </a:lnTo>
                    <a:lnTo>
                      <a:pt x="879" y="856"/>
                    </a:lnTo>
                    <a:lnTo>
                      <a:pt x="462" y="856"/>
                    </a:lnTo>
                    <a:close/>
                    <a:moveTo>
                      <a:pt x="679" y="415"/>
                    </a:moveTo>
                    <a:lnTo>
                      <a:pt x="671" y="463"/>
                    </a:lnTo>
                    <a:lnTo>
                      <a:pt x="660" y="507"/>
                    </a:lnTo>
                    <a:lnTo>
                      <a:pt x="642" y="550"/>
                    </a:lnTo>
                    <a:lnTo>
                      <a:pt x="620" y="590"/>
                    </a:lnTo>
                    <a:lnTo>
                      <a:pt x="594" y="627"/>
                    </a:lnTo>
                    <a:lnTo>
                      <a:pt x="564" y="662"/>
                    </a:lnTo>
                    <a:lnTo>
                      <a:pt x="531" y="694"/>
                    </a:lnTo>
                    <a:lnTo>
                      <a:pt x="495" y="724"/>
                    </a:lnTo>
                    <a:lnTo>
                      <a:pt x="456" y="751"/>
                    </a:lnTo>
                    <a:lnTo>
                      <a:pt x="416" y="774"/>
                    </a:lnTo>
                    <a:lnTo>
                      <a:pt x="375" y="794"/>
                    </a:lnTo>
                    <a:lnTo>
                      <a:pt x="332" y="811"/>
                    </a:lnTo>
                    <a:lnTo>
                      <a:pt x="288" y="823"/>
                    </a:lnTo>
                    <a:lnTo>
                      <a:pt x="244" y="832"/>
                    </a:lnTo>
                    <a:lnTo>
                      <a:pt x="201" y="837"/>
                    </a:lnTo>
                    <a:lnTo>
                      <a:pt x="195" y="882"/>
                    </a:lnTo>
                    <a:lnTo>
                      <a:pt x="402" y="912"/>
                    </a:lnTo>
                    <a:lnTo>
                      <a:pt x="402" y="796"/>
                    </a:lnTo>
                    <a:lnTo>
                      <a:pt x="939" y="796"/>
                    </a:lnTo>
                    <a:lnTo>
                      <a:pt x="939" y="920"/>
                    </a:lnTo>
                    <a:lnTo>
                      <a:pt x="1033" y="920"/>
                    </a:lnTo>
                    <a:lnTo>
                      <a:pt x="1033" y="796"/>
                    </a:lnTo>
                    <a:lnTo>
                      <a:pt x="1570" y="796"/>
                    </a:lnTo>
                    <a:lnTo>
                      <a:pt x="1570" y="916"/>
                    </a:lnTo>
                    <a:lnTo>
                      <a:pt x="1738" y="889"/>
                    </a:lnTo>
                    <a:lnTo>
                      <a:pt x="1734" y="851"/>
                    </a:lnTo>
                    <a:lnTo>
                      <a:pt x="1728" y="814"/>
                    </a:lnTo>
                    <a:lnTo>
                      <a:pt x="1721" y="781"/>
                    </a:lnTo>
                    <a:lnTo>
                      <a:pt x="1711" y="752"/>
                    </a:lnTo>
                    <a:lnTo>
                      <a:pt x="1701" y="728"/>
                    </a:lnTo>
                    <a:lnTo>
                      <a:pt x="1688" y="707"/>
                    </a:lnTo>
                    <a:lnTo>
                      <a:pt x="1676" y="692"/>
                    </a:lnTo>
                    <a:lnTo>
                      <a:pt x="1661" y="682"/>
                    </a:lnTo>
                    <a:lnTo>
                      <a:pt x="1599" y="677"/>
                    </a:lnTo>
                    <a:lnTo>
                      <a:pt x="1537" y="671"/>
                    </a:lnTo>
                    <a:lnTo>
                      <a:pt x="1473" y="666"/>
                    </a:lnTo>
                    <a:lnTo>
                      <a:pt x="1409" y="660"/>
                    </a:lnTo>
                    <a:lnTo>
                      <a:pt x="1345" y="653"/>
                    </a:lnTo>
                    <a:lnTo>
                      <a:pt x="1280" y="645"/>
                    </a:lnTo>
                    <a:lnTo>
                      <a:pt x="1215" y="635"/>
                    </a:lnTo>
                    <a:lnTo>
                      <a:pt x="1151" y="623"/>
                    </a:lnTo>
                    <a:lnTo>
                      <a:pt x="1087" y="608"/>
                    </a:lnTo>
                    <a:lnTo>
                      <a:pt x="1025" y="592"/>
                    </a:lnTo>
                    <a:lnTo>
                      <a:pt x="963" y="572"/>
                    </a:lnTo>
                    <a:lnTo>
                      <a:pt x="902" y="549"/>
                    </a:lnTo>
                    <a:lnTo>
                      <a:pt x="843" y="522"/>
                    </a:lnTo>
                    <a:lnTo>
                      <a:pt x="785" y="491"/>
                    </a:lnTo>
                    <a:lnTo>
                      <a:pt x="731" y="456"/>
                    </a:lnTo>
                    <a:lnTo>
                      <a:pt x="679" y="415"/>
                    </a:lnTo>
                    <a:close/>
                    <a:moveTo>
                      <a:pt x="956" y="0"/>
                    </a:moveTo>
                    <a:lnTo>
                      <a:pt x="1030" y="2"/>
                    </a:lnTo>
                    <a:lnTo>
                      <a:pt x="1099" y="9"/>
                    </a:lnTo>
                    <a:lnTo>
                      <a:pt x="1165" y="19"/>
                    </a:lnTo>
                    <a:lnTo>
                      <a:pt x="1227" y="33"/>
                    </a:lnTo>
                    <a:lnTo>
                      <a:pt x="1286" y="52"/>
                    </a:lnTo>
                    <a:lnTo>
                      <a:pt x="1340" y="73"/>
                    </a:lnTo>
                    <a:lnTo>
                      <a:pt x="1392" y="97"/>
                    </a:lnTo>
                    <a:lnTo>
                      <a:pt x="1441" y="125"/>
                    </a:lnTo>
                    <a:lnTo>
                      <a:pt x="1486" y="155"/>
                    </a:lnTo>
                    <a:lnTo>
                      <a:pt x="1529" y="189"/>
                    </a:lnTo>
                    <a:lnTo>
                      <a:pt x="1569" y="225"/>
                    </a:lnTo>
                    <a:lnTo>
                      <a:pt x="1605" y="262"/>
                    </a:lnTo>
                    <a:lnTo>
                      <a:pt x="1639" y="303"/>
                    </a:lnTo>
                    <a:lnTo>
                      <a:pt x="1670" y="345"/>
                    </a:lnTo>
                    <a:lnTo>
                      <a:pt x="1699" y="389"/>
                    </a:lnTo>
                    <a:lnTo>
                      <a:pt x="1726" y="434"/>
                    </a:lnTo>
                    <a:lnTo>
                      <a:pt x="1750" y="482"/>
                    </a:lnTo>
                    <a:lnTo>
                      <a:pt x="1771" y="529"/>
                    </a:lnTo>
                    <a:lnTo>
                      <a:pt x="1791" y="578"/>
                    </a:lnTo>
                    <a:lnTo>
                      <a:pt x="1809" y="627"/>
                    </a:lnTo>
                    <a:lnTo>
                      <a:pt x="1824" y="678"/>
                    </a:lnTo>
                    <a:lnTo>
                      <a:pt x="1839" y="729"/>
                    </a:lnTo>
                    <a:lnTo>
                      <a:pt x="1851" y="779"/>
                    </a:lnTo>
                    <a:lnTo>
                      <a:pt x="1862" y="830"/>
                    </a:lnTo>
                    <a:lnTo>
                      <a:pt x="1872" y="881"/>
                    </a:lnTo>
                    <a:lnTo>
                      <a:pt x="1879" y="931"/>
                    </a:lnTo>
                    <a:lnTo>
                      <a:pt x="1885" y="981"/>
                    </a:lnTo>
                    <a:lnTo>
                      <a:pt x="1890" y="1030"/>
                    </a:lnTo>
                    <a:lnTo>
                      <a:pt x="1895" y="1077"/>
                    </a:lnTo>
                    <a:lnTo>
                      <a:pt x="1725" y="1110"/>
                    </a:lnTo>
                    <a:lnTo>
                      <a:pt x="1732" y="1066"/>
                    </a:lnTo>
                    <a:lnTo>
                      <a:pt x="1737" y="1021"/>
                    </a:lnTo>
                    <a:lnTo>
                      <a:pt x="1741" y="980"/>
                    </a:lnTo>
                    <a:lnTo>
                      <a:pt x="1570" y="1006"/>
                    </a:lnTo>
                    <a:lnTo>
                      <a:pt x="1570" y="1127"/>
                    </a:lnTo>
                    <a:lnTo>
                      <a:pt x="1033" y="1127"/>
                    </a:lnTo>
                    <a:lnTo>
                      <a:pt x="1033" y="1039"/>
                    </a:lnTo>
                    <a:lnTo>
                      <a:pt x="939" y="1039"/>
                    </a:lnTo>
                    <a:lnTo>
                      <a:pt x="939" y="1127"/>
                    </a:lnTo>
                    <a:lnTo>
                      <a:pt x="402" y="1127"/>
                    </a:lnTo>
                    <a:lnTo>
                      <a:pt x="402" y="1004"/>
                    </a:lnTo>
                    <a:lnTo>
                      <a:pt x="197" y="973"/>
                    </a:lnTo>
                    <a:lnTo>
                      <a:pt x="205" y="1032"/>
                    </a:lnTo>
                    <a:lnTo>
                      <a:pt x="215" y="1089"/>
                    </a:lnTo>
                    <a:lnTo>
                      <a:pt x="230" y="1144"/>
                    </a:lnTo>
                    <a:lnTo>
                      <a:pt x="10" y="1106"/>
                    </a:lnTo>
                    <a:lnTo>
                      <a:pt x="0" y="949"/>
                    </a:lnTo>
                    <a:lnTo>
                      <a:pt x="0" y="947"/>
                    </a:lnTo>
                    <a:lnTo>
                      <a:pt x="0" y="939"/>
                    </a:lnTo>
                    <a:lnTo>
                      <a:pt x="0" y="926"/>
                    </a:lnTo>
                    <a:lnTo>
                      <a:pt x="1" y="909"/>
                    </a:lnTo>
                    <a:lnTo>
                      <a:pt x="2" y="888"/>
                    </a:lnTo>
                    <a:lnTo>
                      <a:pt x="4" y="864"/>
                    </a:lnTo>
                    <a:lnTo>
                      <a:pt x="8" y="836"/>
                    </a:lnTo>
                    <a:lnTo>
                      <a:pt x="12" y="804"/>
                    </a:lnTo>
                    <a:lnTo>
                      <a:pt x="18" y="771"/>
                    </a:lnTo>
                    <a:lnTo>
                      <a:pt x="25" y="734"/>
                    </a:lnTo>
                    <a:lnTo>
                      <a:pt x="35" y="696"/>
                    </a:lnTo>
                    <a:lnTo>
                      <a:pt x="46" y="657"/>
                    </a:lnTo>
                    <a:lnTo>
                      <a:pt x="60" y="615"/>
                    </a:lnTo>
                    <a:lnTo>
                      <a:pt x="76" y="573"/>
                    </a:lnTo>
                    <a:lnTo>
                      <a:pt x="95" y="530"/>
                    </a:lnTo>
                    <a:lnTo>
                      <a:pt x="116" y="488"/>
                    </a:lnTo>
                    <a:lnTo>
                      <a:pt x="140" y="445"/>
                    </a:lnTo>
                    <a:lnTo>
                      <a:pt x="168" y="402"/>
                    </a:lnTo>
                    <a:lnTo>
                      <a:pt x="198" y="360"/>
                    </a:lnTo>
                    <a:lnTo>
                      <a:pt x="233" y="320"/>
                    </a:lnTo>
                    <a:lnTo>
                      <a:pt x="272" y="281"/>
                    </a:lnTo>
                    <a:lnTo>
                      <a:pt x="315" y="244"/>
                    </a:lnTo>
                    <a:lnTo>
                      <a:pt x="361" y="209"/>
                    </a:lnTo>
                    <a:lnTo>
                      <a:pt x="412" y="176"/>
                    </a:lnTo>
                    <a:lnTo>
                      <a:pt x="468" y="147"/>
                    </a:lnTo>
                    <a:lnTo>
                      <a:pt x="485" y="141"/>
                    </a:lnTo>
                    <a:lnTo>
                      <a:pt x="505" y="137"/>
                    </a:lnTo>
                    <a:lnTo>
                      <a:pt x="524" y="134"/>
                    </a:lnTo>
                    <a:lnTo>
                      <a:pt x="545" y="132"/>
                    </a:lnTo>
                    <a:lnTo>
                      <a:pt x="565" y="129"/>
                    </a:lnTo>
                    <a:lnTo>
                      <a:pt x="584" y="125"/>
                    </a:lnTo>
                    <a:lnTo>
                      <a:pt x="596" y="119"/>
                    </a:lnTo>
                    <a:lnTo>
                      <a:pt x="606" y="109"/>
                    </a:lnTo>
                    <a:lnTo>
                      <a:pt x="616" y="98"/>
                    </a:lnTo>
                    <a:lnTo>
                      <a:pt x="625" y="85"/>
                    </a:lnTo>
                    <a:lnTo>
                      <a:pt x="636" y="72"/>
                    </a:lnTo>
                    <a:lnTo>
                      <a:pt x="648" y="58"/>
                    </a:lnTo>
                    <a:lnTo>
                      <a:pt x="663" y="46"/>
                    </a:lnTo>
                    <a:lnTo>
                      <a:pt x="681" y="36"/>
                    </a:lnTo>
                    <a:lnTo>
                      <a:pt x="703" y="28"/>
                    </a:lnTo>
                    <a:lnTo>
                      <a:pt x="731" y="20"/>
                    </a:lnTo>
                    <a:lnTo>
                      <a:pt x="763" y="14"/>
                    </a:lnTo>
                    <a:lnTo>
                      <a:pt x="799" y="9"/>
                    </a:lnTo>
                    <a:lnTo>
                      <a:pt x="837" y="6"/>
                    </a:lnTo>
                    <a:lnTo>
                      <a:pt x="877" y="2"/>
                    </a:lnTo>
                    <a:lnTo>
                      <a:pt x="917" y="0"/>
                    </a:lnTo>
                    <a:lnTo>
                      <a:pt x="9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5" name="Freeform 80"/>
              <p:cNvSpPr>
                <a:spLocks noEditPoints="1"/>
              </p:cNvSpPr>
              <p:nvPr/>
            </p:nvSpPr>
            <p:spPr bwMode="auto">
              <a:xfrm>
                <a:off x="7843130" y="5887022"/>
                <a:ext cx="260077" cy="260825"/>
              </a:xfrm>
              <a:custGeom>
                <a:avLst/>
                <a:gdLst>
                  <a:gd name="T0" fmla="*/ 1412 w 2685"/>
                  <a:gd name="T1" fmla="*/ 298 h 2179"/>
                  <a:gd name="T2" fmla="*/ 2463 w 2685"/>
                  <a:gd name="T3" fmla="*/ 1891 h 2179"/>
                  <a:gd name="T4" fmla="*/ 2454 w 2685"/>
                  <a:gd name="T5" fmla="*/ 1376 h 2179"/>
                  <a:gd name="T6" fmla="*/ 2410 w 2685"/>
                  <a:gd name="T7" fmla="*/ 1373 h 2179"/>
                  <a:gd name="T8" fmla="*/ 2344 w 2685"/>
                  <a:gd name="T9" fmla="*/ 1348 h 2179"/>
                  <a:gd name="T10" fmla="*/ 2287 w 2685"/>
                  <a:gd name="T11" fmla="*/ 1299 h 2179"/>
                  <a:gd name="T12" fmla="*/ 2244 w 2685"/>
                  <a:gd name="T13" fmla="*/ 1233 h 2179"/>
                  <a:gd name="T14" fmla="*/ 2215 w 2685"/>
                  <a:gd name="T15" fmla="*/ 1153 h 2179"/>
                  <a:gd name="T16" fmla="*/ 2206 w 2685"/>
                  <a:gd name="T17" fmla="*/ 1062 h 2179"/>
                  <a:gd name="T18" fmla="*/ 2215 w 2685"/>
                  <a:gd name="T19" fmla="*/ 972 h 2179"/>
                  <a:gd name="T20" fmla="*/ 2244 w 2685"/>
                  <a:gd name="T21" fmla="*/ 892 h 2179"/>
                  <a:gd name="T22" fmla="*/ 2287 w 2685"/>
                  <a:gd name="T23" fmla="*/ 825 h 2179"/>
                  <a:gd name="T24" fmla="*/ 2344 w 2685"/>
                  <a:gd name="T25" fmla="*/ 778 h 2179"/>
                  <a:gd name="T26" fmla="*/ 2410 w 2685"/>
                  <a:gd name="T27" fmla="*/ 752 h 2179"/>
                  <a:gd name="T28" fmla="*/ 2454 w 2685"/>
                  <a:gd name="T29" fmla="*/ 749 h 2179"/>
                  <a:gd name="T30" fmla="*/ 2463 w 2685"/>
                  <a:gd name="T31" fmla="*/ 130 h 2179"/>
                  <a:gd name="T32" fmla="*/ 252 w 2685"/>
                  <a:gd name="T33" fmla="*/ 750 h 2179"/>
                  <a:gd name="T34" fmla="*/ 318 w 2685"/>
                  <a:gd name="T35" fmla="*/ 767 h 2179"/>
                  <a:gd name="T36" fmla="*/ 375 w 2685"/>
                  <a:gd name="T37" fmla="*/ 806 h 2179"/>
                  <a:gd name="T38" fmla="*/ 424 w 2685"/>
                  <a:gd name="T39" fmla="*/ 862 h 2179"/>
                  <a:gd name="T40" fmla="*/ 458 w 2685"/>
                  <a:gd name="T41" fmla="*/ 933 h 2179"/>
                  <a:gd name="T42" fmla="*/ 476 w 2685"/>
                  <a:gd name="T43" fmla="*/ 1017 h 2179"/>
                  <a:gd name="T44" fmla="*/ 476 w 2685"/>
                  <a:gd name="T45" fmla="*/ 1108 h 2179"/>
                  <a:gd name="T46" fmla="*/ 458 w 2685"/>
                  <a:gd name="T47" fmla="*/ 1191 h 2179"/>
                  <a:gd name="T48" fmla="*/ 424 w 2685"/>
                  <a:gd name="T49" fmla="*/ 1263 h 2179"/>
                  <a:gd name="T50" fmla="*/ 375 w 2685"/>
                  <a:gd name="T51" fmla="*/ 1320 h 2179"/>
                  <a:gd name="T52" fmla="*/ 318 w 2685"/>
                  <a:gd name="T53" fmla="*/ 1358 h 2179"/>
                  <a:gd name="T54" fmla="*/ 252 w 2685"/>
                  <a:gd name="T55" fmla="*/ 1375 h 2179"/>
                  <a:gd name="T56" fmla="*/ 1302 w 2685"/>
                  <a:gd name="T57" fmla="*/ 2059 h 2179"/>
                  <a:gd name="T58" fmla="*/ 252 w 2685"/>
                  <a:gd name="T59" fmla="*/ 130 h 2179"/>
                  <a:gd name="T60" fmla="*/ 1357 w 2685"/>
                  <a:gd name="T61" fmla="*/ 194 h 2179"/>
                  <a:gd name="T62" fmla="*/ 2574 w 2685"/>
                  <a:gd name="T63" fmla="*/ 797 h 2179"/>
                  <a:gd name="T64" fmla="*/ 2624 w 2685"/>
                  <a:gd name="T65" fmla="*/ 855 h 2179"/>
                  <a:gd name="T66" fmla="*/ 2662 w 2685"/>
                  <a:gd name="T67" fmla="*/ 929 h 2179"/>
                  <a:gd name="T68" fmla="*/ 2683 w 2685"/>
                  <a:gd name="T69" fmla="*/ 1015 h 2179"/>
                  <a:gd name="T70" fmla="*/ 2683 w 2685"/>
                  <a:gd name="T71" fmla="*/ 1110 h 2179"/>
                  <a:gd name="T72" fmla="*/ 2662 w 2685"/>
                  <a:gd name="T73" fmla="*/ 1196 h 2179"/>
                  <a:gd name="T74" fmla="*/ 2624 w 2685"/>
                  <a:gd name="T75" fmla="*/ 1270 h 2179"/>
                  <a:gd name="T76" fmla="*/ 2574 w 2685"/>
                  <a:gd name="T77" fmla="*/ 1328 h 2179"/>
                  <a:gd name="T78" fmla="*/ 1357 w 2685"/>
                  <a:gd name="T79" fmla="*/ 2179 h 2179"/>
                  <a:gd name="T80" fmla="*/ 140 w 2685"/>
                  <a:gd name="T81" fmla="*/ 1349 h 2179"/>
                  <a:gd name="T82" fmla="*/ 84 w 2685"/>
                  <a:gd name="T83" fmla="*/ 1300 h 2179"/>
                  <a:gd name="T84" fmla="*/ 39 w 2685"/>
                  <a:gd name="T85" fmla="*/ 1234 h 2179"/>
                  <a:gd name="T86" fmla="*/ 10 w 2685"/>
                  <a:gd name="T87" fmla="*/ 1154 h 2179"/>
                  <a:gd name="T88" fmla="*/ 0 w 2685"/>
                  <a:gd name="T89" fmla="*/ 1062 h 2179"/>
                  <a:gd name="T90" fmla="*/ 10 w 2685"/>
                  <a:gd name="T91" fmla="*/ 971 h 2179"/>
                  <a:gd name="T92" fmla="*/ 39 w 2685"/>
                  <a:gd name="T93" fmla="*/ 890 h 2179"/>
                  <a:gd name="T94" fmla="*/ 84 w 2685"/>
                  <a:gd name="T95" fmla="*/ 824 h 2179"/>
                  <a:gd name="T96" fmla="*/ 140 w 2685"/>
                  <a:gd name="T97" fmla="*/ 776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85" h="2179">
                    <a:moveTo>
                      <a:pt x="2463" y="130"/>
                    </a:moveTo>
                    <a:lnTo>
                      <a:pt x="1412" y="298"/>
                    </a:lnTo>
                    <a:lnTo>
                      <a:pt x="1412" y="2059"/>
                    </a:lnTo>
                    <a:lnTo>
                      <a:pt x="2463" y="1891"/>
                    </a:lnTo>
                    <a:lnTo>
                      <a:pt x="2463" y="1374"/>
                    </a:lnTo>
                    <a:lnTo>
                      <a:pt x="2454" y="1376"/>
                    </a:lnTo>
                    <a:lnTo>
                      <a:pt x="2445" y="1376"/>
                    </a:lnTo>
                    <a:lnTo>
                      <a:pt x="2410" y="1373"/>
                    </a:lnTo>
                    <a:lnTo>
                      <a:pt x="2376" y="1363"/>
                    </a:lnTo>
                    <a:lnTo>
                      <a:pt x="2344" y="1348"/>
                    </a:lnTo>
                    <a:lnTo>
                      <a:pt x="2315" y="1326"/>
                    </a:lnTo>
                    <a:lnTo>
                      <a:pt x="2287" y="1299"/>
                    </a:lnTo>
                    <a:lnTo>
                      <a:pt x="2264" y="1268"/>
                    </a:lnTo>
                    <a:lnTo>
                      <a:pt x="2244" y="1233"/>
                    </a:lnTo>
                    <a:lnTo>
                      <a:pt x="2228" y="1195"/>
                    </a:lnTo>
                    <a:lnTo>
                      <a:pt x="2215" y="1153"/>
                    </a:lnTo>
                    <a:lnTo>
                      <a:pt x="2208" y="1109"/>
                    </a:lnTo>
                    <a:lnTo>
                      <a:pt x="2206" y="1062"/>
                    </a:lnTo>
                    <a:lnTo>
                      <a:pt x="2208" y="1016"/>
                    </a:lnTo>
                    <a:lnTo>
                      <a:pt x="2215" y="972"/>
                    </a:lnTo>
                    <a:lnTo>
                      <a:pt x="2228" y="930"/>
                    </a:lnTo>
                    <a:lnTo>
                      <a:pt x="2244" y="892"/>
                    </a:lnTo>
                    <a:lnTo>
                      <a:pt x="2264" y="857"/>
                    </a:lnTo>
                    <a:lnTo>
                      <a:pt x="2287" y="825"/>
                    </a:lnTo>
                    <a:lnTo>
                      <a:pt x="2315" y="799"/>
                    </a:lnTo>
                    <a:lnTo>
                      <a:pt x="2344" y="778"/>
                    </a:lnTo>
                    <a:lnTo>
                      <a:pt x="2376" y="762"/>
                    </a:lnTo>
                    <a:lnTo>
                      <a:pt x="2410" y="752"/>
                    </a:lnTo>
                    <a:lnTo>
                      <a:pt x="2445" y="749"/>
                    </a:lnTo>
                    <a:lnTo>
                      <a:pt x="2454" y="749"/>
                    </a:lnTo>
                    <a:lnTo>
                      <a:pt x="2463" y="751"/>
                    </a:lnTo>
                    <a:lnTo>
                      <a:pt x="2463" y="130"/>
                    </a:lnTo>
                    <a:close/>
                    <a:moveTo>
                      <a:pt x="252" y="130"/>
                    </a:moveTo>
                    <a:lnTo>
                      <a:pt x="252" y="750"/>
                    </a:lnTo>
                    <a:lnTo>
                      <a:pt x="285" y="755"/>
                    </a:lnTo>
                    <a:lnTo>
                      <a:pt x="318" y="767"/>
                    </a:lnTo>
                    <a:lnTo>
                      <a:pt x="348" y="784"/>
                    </a:lnTo>
                    <a:lnTo>
                      <a:pt x="375" y="806"/>
                    </a:lnTo>
                    <a:lnTo>
                      <a:pt x="400" y="832"/>
                    </a:lnTo>
                    <a:lnTo>
                      <a:pt x="424" y="862"/>
                    </a:lnTo>
                    <a:lnTo>
                      <a:pt x="442" y="897"/>
                    </a:lnTo>
                    <a:lnTo>
                      <a:pt x="458" y="933"/>
                    </a:lnTo>
                    <a:lnTo>
                      <a:pt x="469" y="974"/>
                    </a:lnTo>
                    <a:lnTo>
                      <a:pt x="476" y="1017"/>
                    </a:lnTo>
                    <a:lnTo>
                      <a:pt x="479" y="1062"/>
                    </a:lnTo>
                    <a:lnTo>
                      <a:pt x="476" y="1108"/>
                    </a:lnTo>
                    <a:lnTo>
                      <a:pt x="469" y="1151"/>
                    </a:lnTo>
                    <a:lnTo>
                      <a:pt x="458" y="1191"/>
                    </a:lnTo>
                    <a:lnTo>
                      <a:pt x="442" y="1229"/>
                    </a:lnTo>
                    <a:lnTo>
                      <a:pt x="424" y="1263"/>
                    </a:lnTo>
                    <a:lnTo>
                      <a:pt x="400" y="1293"/>
                    </a:lnTo>
                    <a:lnTo>
                      <a:pt x="375" y="1320"/>
                    </a:lnTo>
                    <a:lnTo>
                      <a:pt x="348" y="1341"/>
                    </a:lnTo>
                    <a:lnTo>
                      <a:pt x="318" y="1358"/>
                    </a:lnTo>
                    <a:lnTo>
                      <a:pt x="285" y="1370"/>
                    </a:lnTo>
                    <a:lnTo>
                      <a:pt x="252" y="1375"/>
                    </a:lnTo>
                    <a:lnTo>
                      <a:pt x="252" y="1891"/>
                    </a:lnTo>
                    <a:lnTo>
                      <a:pt x="1302" y="2059"/>
                    </a:lnTo>
                    <a:lnTo>
                      <a:pt x="1302" y="298"/>
                    </a:lnTo>
                    <a:lnTo>
                      <a:pt x="252" y="130"/>
                    </a:lnTo>
                    <a:close/>
                    <a:moveTo>
                      <a:pt x="140" y="0"/>
                    </a:moveTo>
                    <a:lnTo>
                      <a:pt x="1357" y="194"/>
                    </a:lnTo>
                    <a:lnTo>
                      <a:pt x="2574" y="0"/>
                    </a:lnTo>
                    <a:lnTo>
                      <a:pt x="2574" y="797"/>
                    </a:lnTo>
                    <a:lnTo>
                      <a:pt x="2600" y="824"/>
                    </a:lnTo>
                    <a:lnTo>
                      <a:pt x="2624" y="855"/>
                    </a:lnTo>
                    <a:lnTo>
                      <a:pt x="2645" y="890"/>
                    </a:lnTo>
                    <a:lnTo>
                      <a:pt x="2662" y="929"/>
                    </a:lnTo>
                    <a:lnTo>
                      <a:pt x="2674" y="971"/>
                    </a:lnTo>
                    <a:lnTo>
                      <a:pt x="2683" y="1015"/>
                    </a:lnTo>
                    <a:lnTo>
                      <a:pt x="2685" y="1062"/>
                    </a:lnTo>
                    <a:lnTo>
                      <a:pt x="2683" y="1110"/>
                    </a:lnTo>
                    <a:lnTo>
                      <a:pt x="2674" y="1154"/>
                    </a:lnTo>
                    <a:lnTo>
                      <a:pt x="2662" y="1196"/>
                    </a:lnTo>
                    <a:lnTo>
                      <a:pt x="2645" y="1234"/>
                    </a:lnTo>
                    <a:lnTo>
                      <a:pt x="2624" y="1270"/>
                    </a:lnTo>
                    <a:lnTo>
                      <a:pt x="2600" y="1300"/>
                    </a:lnTo>
                    <a:lnTo>
                      <a:pt x="2574" y="1328"/>
                    </a:lnTo>
                    <a:lnTo>
                      <a:pt x="2574" y="1985"/>
                    </a:lnTo>
                    <a:lnTo>
                      <a:pt x="1357" y="2179"/>
                    </a:lnTo>
                    <a:lnTo>
                      <a:pt x="140" y="1985"/>
                    </a:lnTo>
                    <a:lnTo>
                      <a:pt x="140" y="1349"/>
                    </a:lnTo>
                    <a:lnTo>
                      <a:pt x="111" y="1327"/>
                    </a:lnTo>
                    <a:lnTo>
                      <a:pt x="84" y="1300"/>
                    </a:lnTo>
                    <a:lnTo>
                      <a:pt x="60" y="1270"/>
                    </a:lnTo>
                    <a:lnTo>
                      <a:pt x="39" y="1234"/>
                    </a:lnTo>
                    <a:lnTo>
                      <a:pt x="22" y="1196"/>
                    </a:lnTo>
                    <a:lnTo>
                      <a:pt x="10" y="1154"/>
                    </a:lnTo>
                    <a:lnTo>
                      <a:pt x="2" y="1110"/>
                    </a:lnTo>
                    <a:lnTo>
                      <a:pt x="0" y="1062"/>
                    </a:lnTo>
                    <a:lnTo>
                      <a:pt x="2" y="1015"/>
                    </a:lnTo>
                    <a:lnTo>
                      <a:pt x="10" y="971"/>
                    </a:lnTo>
                    <a:lnTo>
                      <a:pt x="22" y="929"/>
                    </a:lnTo>
                    <a:lnTo>
                      <a:pt x="39" y="890"/>
                    </a:lnTo>
                    <a:lnTo>
                      <a:pt x="60" y="855"/>
                    </a:lnTo>
                    <a:lnTo>
                      <a:pt x="84" y="824"/>
                    </a:lnTo>
                    <a:lnTo>
                      <a:pt x="111" y="798"/>
                    </a:lnTo>
                    <a:lnTo>
                      <a:pt x="140" y="776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pic>
          <p:nvPicPr>
            <p:cNvPr id="23" name="Picture 7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743876" y="1691231"/>
              <a:ext cx="666757" cy="388049"/>
            </a:xfrm>
            <a:prstGeom prst="rect">
              <a:avLst/>
            </a:prstGeom>
          </p:spPr>
        </p:pic>
      </p:grpSp>
      <p:pic>
        <p:nvPicPr>
          <p:cNvPr id="39" name="Picture 86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3612145" y="1599714"/>
            <a:ext cx="2147996" cy="1923580"/>
          </a:xfrm>
          <a:prstGeom prst="rect">
            <a:avLst/>
          </a:prstGeom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97531" l="621" r="96273"/>
                    </a14:imgEffect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68" y="1116802"/>
            <a:ext cx="2821316" cy="28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xmlns="" id="{7EB5156F-403A-4932-B567-5CD57EDB4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275734" y="990025"/>
            <a:ext cx="3852230" cy="1872183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xmlns="" id="{A4A0EF24-88D5-40F5-8458-9E7986325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1054243" y="1061294"/>
            <a:ext cx="3672619" cy="1539000"/>
          </a:xfrm>
          <a:prstGeom prst="rect">
            <a:avLst/>
          </a:prstGeom>
        </p:spPr>
      </p:pic>
      <p:sp>
        <p:nvSpPr>
          <p:cNvPr id="43" name="TextBox 45"/>
          <p:cNvSpPr txBox="1"/>
          <p:nvPr/>
        </p:nvSpPr>
        <p:spPr>
          <a:xfrm>
            <a:off x="5842219" y="3044621"/>
            <a:ext cx="1430135" cy="300083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500" b="1" dirty="0">
                <a:solidFill>
                  <a:srgbClr val="122153"/>
                </a:solidFill>
                <a:latin typeface="微軟正黑體" pitchFamily="18" charset="0"/>
              </a:rPr>
              <a:t>Food</a:t>
            </a:r>
          </a:p>
        </p:txBody>
      </p:sp>
      <p:sp>
        <p:nvSpPr>
          <p:cNvPr id="44" name="TextBox 46"/>
          <p:cNvSpPr txBox="1"/>
          <p:nvPr/>
        </p:nvSpPr>
        <p:spPr>
          <a:xfrm>
            <a:off x="5273722" y="3993194"/>
            <a:ext cx="1430135" cy="300083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500" b="1" dirty="0">
                <a:solidFill>
                  <a:srgbClr val="122153"/>
                </a:solidFill>
                <a:latin typeface="微軟正黑體" pitchFamily="18" charset="0"/>
              </a:rPr>
              <a:t>Housing</a:t>
            </a:r>
          </a:p>
        </p:txBody>
      </p:sp>
      <p:sp>
        <p:nvSpPr>
          <p:cNvPr id="45" name="TextBox 48"/>
          <p:cNvSpPr txBox="1"/>
          <p:nvPr/>
        </p:nvSpPr>
        <p:spPr>
          <a:xfrm>
            <a:off x="3943501" y="4389068"/>
            <a:ext cx="1540145" cy="530915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500" b="1" dirty="0">
                <a:solidFill>
                  <a:srgbClr val="122153"/>
                </a:solidFill>
                <a:latin typeface="微軟正黑體" pitchFamily="18" charset="0"/>
              </a:rPr>
              <a:t>Fashion and Service</a:t>
            </a:r>
          </a:p>
        </p:txBody>
      </p:sp>
      <p:sp>
        <p:nvSpPr>
          <p:cNvPr id="46" name="TextBox 50"/>
          <p:cNvSpPr txBox="1"/>
          <p:nvPr/>
        </p:nvSpPr>
        <p:spPr>
          <a:xfrm>
            <a:off x="2699324" y="4023021"/>
            <a:ext cx="1430135" cy="284691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400" b="1" dirty="0">
                <a:solidFill>
                  <a:srgbClr val="122153"/>
                </a:solidFill>
                <a:latin typeface="微軟正黑體" pitchFamily="18" charset="0"/>
              </a:rPr>
              <a:t>Transportation</a:t>
            </a:r>
          </a:p>
        </p:txBody>
      </p:sp>
      <p:sp>
        <p:nvSpPr>
          <p:cNvPr id="47" name="TextBox 52"/>
          <p:cNvSpPr txBox="1"/>
          <p:nvPr/>
        </p:nvSpPr>
        <p:spPr>
          <a:xfrm>
            <a:off x="2141795" y="3044621"/>
            <a:ext cx="1430135" cy="300083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500" b="1" dirty="0">
                <a:solidFill>
                  <a:srgbClr val="122153"/>
                </a:solidFill>
                <a:latin typeface="微軟正黑體" pitchFamily="18" charset="0"/>
              </a:rPr>
              <a:t>Health</a:t>
            </a:r>
          </a:p>
        </p:txBody>
      </p:sp>
      <p:sp>
        <p:nvSpPr>
          <p:cNvPr id="48" name="TextBox 54"/>
          <p:cNvSpPr txBox="1"/>
          <p:nvPr/>
        </p:nvSpPr>
        <p:spPr>
          <a:xfrm>
            <a:off x="2182060" y="1801193"/>
            <a:ext cx="1430135" cy="288539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400" b="1" dirty="0">
                <a:solidFill>
                  <a:srgbClr val="122153"/>
                </a:solidFill>
                <a:latin typeface="微軟正黑體" pitchFamily="18" charset="0"/>
              </a:rPr>
              <a:t>Entertainment</a:t>
            </a:r>
          </a:p>
        </p:txBody>
      </p:sp>
      <p:sp>
        <p:nvSpPr>
          <p:cNvPr id="49" name="TextBox 56"/>
          <p:cNvSpPr txBox="1"/>
          <p:nvPr/>
        </p:nvSpPr>
        <p:spPr>
          <a:xfrm>
            <a:off x="3362276" y="788346"/>
            <a:ext cx="1430135" cy="507830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400" b="1" dirty="0">
                <a:solidFill>
                  <a:srgbClr val="122153"/>
                </a:solidFill>
                <a:latin typeface="微軟正黑體" pitchFamily="18" charset="0"/>
              </a:rPr>
              <a:t>Personal Care and Service</a:t>
            </a:r>
          </a:p>
        </p:txBody>
      </p:sp>
      <p:sp>
        <p:nvSpPr>
          <p:cNvPr id="50" name="TextBox 57"/>
          <p:cNvSpPr txBox="1"/>
          <p:nvPr/>
        </p:nvSpPr>
        <p:spPr>
          <a:xfrm>
            <a:off x="5548793" y="1773182"/>
            <a:ext cx="1540145" cy="300083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500" b="1" dirty="0">
                <a:solidFill>
                  <a:srgbClr val="122153"/>
                </a:solidFill>
                <a:latin typeface="微軟正黑體" pitchFamily="18" charset="0"/>
              </a:rPr>
              <a:t>Reading</a:t>
            </a:r>
          </a:p>
        </p:txBody>
      </p:sp>
      <p:sp>
        <p:nvSpPr>
          <p:cNvPr id="51" name="TextBox 58"/>
          <p:cNvSpPr txBox="1"/>
          <p:nvPr/>
        </p:nvSpPr>
        <p:spPr>
          <a:xfrm>
            <a:off x="4614987" y="782191"/>
            <a:ext cx="1430135" cy="507830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400" b="1" dirty="0">
                <a:solidFill>
                  <a:srgbClr val="122153"/>
                </a:solidFill>
                <a:latin typeface="微軟正黑體" pitchFamily="18" charset="0"/>
              </a:rPr>
              <a:t>Miscellaneous Expenses</a:t>
            </a:r>
          </a:p>
        </p:txBody>
      </p:sp>
    </p:spTree>
    <p:extLst>
      <p:ext uri="{BB962C8B-B14F-4D97-AF65-F5344CB8AC3E}">
        <p14:creationId xmlns:p14="http://schemas.microsoft.com/office/powerpoint/2010/main" val="157687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 noChangeAspect="1"/>
          </p:cNvGrpSpPr>
          <p:nvPr/>
        </p:nvGrpSpPr>
        <p:grpSpPr>
          <a:xfrm>
            <a:off x="2173410" y="55356"/>
            <a:ext cx="5052203" cy="5052202"/>
            <a:chOff x="271904" y="1379806"/>
            <a:chExt cx="4785470" cy="4785470"/>
          </a:xfrm>
        </p:grpSpPr>
        <p:pic>
          <p:nvPicPr>
            <p:cNvPr id="5" name="Picture 4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04" y="1379806"/>
              <a:ext cx="4785470" cy="4785470"/>
            </a:xfrm>
            <a:prstGeom prst="rect">
              <a:avLst/>
            </a:prstGeom>
          </p:spPr>
        </p:pic>
        <p:grpSp>
          <p:nvGrpSpPr>
            <p:cNvPr id="6" name="Group 44"/>
            <p:cNvGrpSpPr>
              <a:grpSpLocks noChangeAspect="1"/>
            </p:cNvGrpSpPr>
            <p:nvPr/>
          </p:nvGrpSpPr>
          <p:grpSpPr>
            <a:xfrm>
              <a:off x="4182267" y="3721981"/>
              <a:ext cx="558134" cy="457211"/>
              <a:chOff x="4522432" y="2285367"/>
              <a:chExt cx="269965" cy="221149"/>
            </a:xfrm>
            <a:solidFill>
              <a:srgbClr val="13224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4522432" y="2439501"/>
                <a:ext cx="269965" cy="67015"/>
              </a:xfrm>
              <a:custGeom>
                <a:avLst/>
                <a:gdLst>
                  <a:gd name="T0" fmla="*/ 2986 w 3280"/>
                  <a:gd name="T1" fmla="*/ 28 h 662"/>
                  <a:gd name="T2" fmla="*/ 3145 w 3280"/>
                  <a:gd name="T3" fmla="*/ 76 h 662"/>
                  <a:gd name="T4" fmla="*/ 3243 w 3280"/>
                  <a:gd name="T5" fmla="*/ 125 h 662"/>
                  <a:gd name="T6" fmla="*/ 3280 w 3280"/>
                  <a:gd name="T7" fmla="*/ 176 h 662"/>
                  <a:gd name="T8" fmla="*/ 3256 w 3280"/>
                  <a:gd name="T9" fmla="*/ 227 h 662"/>
                  <a:gd name="T10" fmla="*/ 3173 w 3280"/>
                  <a:gd name="T11" fmla="*/ 276 h 662"/>
                  <a:gd name="T12" fmla="*/ 3030 w 3280"/>
                  <a:gd name="T13" fmla="*/ 323 h 662"/>
                  <a:gd name="T14" fmla="*/ 2828 w 3280"/>
                  <a:gd name="T15" fmla="*/ 365 h 662"/>
                  <a:gd name="T16" fmla="*/ 2690 w 3280"/>
                  <a:gd name="T17" fmla="*/ 438 h 662"/>
                  <a:gd name="T18" fmla="*/ 2559 w 3280"/>
                  <a:gd name="T19" fmla="*/ 514 h 662"/>
                  <a:gd name="T20" fmla="*/ 2388 w 3280"/>
                  <a:gd name="T21" fmla="*/ 575 h 662"/>
                  <a:gd name="T22" fmla="*/ 2185 w 3280"/>
                  <a:gd name="T23" fmla="*/ 619 h 662"/>
                  <a:gd name="T24" fmla="*/ 1958 w 3280"/>
                  <a:gd name="T25" fmla="*/ 648 h 662"/>
                  <a:gd name="T26" fmla="*/ 1721 w 3280"/>
                  <a:gd name="T27" fmla="*/ 661 h 662"/>
                  <a:gd name="T28" fmla="*/ 1479 w 3280"/>
                  <a:gd name="T29" fmla="*/ 659 h 662"/>
                  <a:gd name="T30" fmla="*/ 1244 w 3280"/>
                  <a:gd name="T31" fmla="*/ 640 h 662"/>
                  <a:gd name="T32" fmla="*/ 1025 w 3280"/>
                  <a:gd name="T33" fmla="*/ 606 h 662"/>
                  <a:gd name="T34" fmla="*/ 831 w 3280"/>
                  <a:gd name="T35" fmla="*/ 556 h 662"/>
                  <a:gd name="T36" fmla="*/ 672 w 3280"/>
                  <a:gd name="T37" fmla="*/ 490 h 662"/>
                  <a:gd name="T38" fmla="*/ 558 w 3280"/>
                  <a:gd name="T39" fmla="*/ 409 h 662"/>
                  <a:gd name="T40" fmla="*/ 404 w 3280"/>
                  <a:gd name="T41" fmla="*/ 357 h 662"/>
                  <a:gd name="T42" fmla="*/ 242 w 3280"/>
                  <a:gd name="T43" fmla="*/ 320 h 662"/>
                  <a:gd name="T44" fmla="*/ 117 w 3280"/>
                  <a:gd name="T45" fmla="*/ 279 h 662"/>
                  <a:gd name="T46" fmla="*/ 35 w 3280"/>
                  <a:gd name="T47" fmla="*/ 235 h 662"/>
                  <a:gd name="T48" fmla="*/ 0 w 3280"/>
                  <a:gd name="T49" fmla="*/ 188 h 662"/>
                  <a:gd name="T50" fmla="*/ 17 w 3280"/>
                  <a:gd name="T51" fmla="*/ 140 h 662"/>
                  <a:gd name="T52" fmla="*/ 93 w 3280"/>
                  <a:gd name="T53" fmla="*/ 92 h 662"/>
                  <a:gd name="T54" fmla="*/ 231 w 3280"/>
                  <a:gd name="T55" fmla="*/ 45 h 662"/>
                  <a:gd name="T56" fmla="*/ 380 w 3280"/>
                  <a:gd name="T57" fmla="*/ 97 h 662"/>
                  <a:gd name="T58" fmla="*/ 543 w 3280"/>
                  <a:gd name="T59" fmla="*/ 175 h 662"/>
                  <a:gd name="T60" fmla="*/ 729 w 3280"/>
                  <a:gd name="T61" fmla="*/ 226 h 662"/>
                  <a:gd name="T62" fmla="*/ 934 w 3280"/>
                  <a:gd name="T63" fmla="*/ 258 h 662"/>
                  <a:gd name="T64" fmla="*/ 1152 w 3280"/>
                  <a:gd name="T65" fmla="*/ 274 h 662"/>
                  <a:gd name="T66" fmla="*/ 1375 w 3280"/>
                  <a:gd name="T67" fmla="*/ 279 h 662"/>
                  <a:gd name="T68" fmla="*/ 1596 w 3280"/>
                  <a:gd name="T69" fmla="*/ 278 h 662"/>
                  <a:gd name="T70" fmla="*/ 1810 w 3280"/>
                  <a:gd name="T71" fmla="*/ 276 h 662"/>
                  <a:gd name="T72" fmla="*/ 1995 w 3280"/>
                  <a:gd name="T73" fmla="*/ 277 h 662"/>
                  <a:gd name="T74" fmla="*/ 2152 w 3280"/>
                  <a:gd name="T75" fmla="*/ 278 h 662"/>
                  <a:gd name="T76" fmla="*/ 2308 w 3280"/>
                  <a:gd name="T77" fmla="*/ 271 h 662"/>
                  <a:gd name="T78" fmla="*/ 2458 w 3280"/>
                  <a:gd name="T79" fmla="*/ 252 h 662"/>
                  <a:gd name="T80" fmla="*/ 2596 w 3280"/>
                  <a:gd name="T81" fmla="*/ 211 h 662"/>
                  <a:gd name="T82" fmla="*/ 2718 w 3280"/>
                  <a:gd name="T83" fmla="*/ 143 h 662"/>
                  <a:gd name="T84" fmla="*/ 2817 w 3280"/>
                  <a:gd name="T85" fmla="*/ 43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80" h="662">
                    <a:moveTo>
                      <a:pt x="2844" y="0"/>
                    </a:moveTo>
                    <a:lnTo>
                      <a:pt x="2918" y="14"/>
                    </a:lnTo>
                    <a:lnTo>
                      <a:pt x="2986" y="28"/>
                    </a:lnTo>
                    <a:lnTo>
                      <a:pt x="3046" y="44"/>
                    </a:lnTo>
                    <a:lnTo>
                      <a:pt x="3099" y="59"/>
                    </a:lnTo>
                    <a:lnTo>
                      <a:pt x="3145" y="76"/>
                    </a:lnTo>
                    <a:lnTo>
                      <a:pt x="3184" y="91"/>
                    </a:lnTo>
                    <a:lnTo>
                      <a:pt x="3217" y="108"/>
                    </a:lnTo>
                    <a:lnTo>
                      <a:pt x="3243" y="125"/>
                    </a:lnTo>
                    <a:lnTo>
                      <a:pt x="3262" y="142"/>
                    </a:lnTo>
                    <a:lnTo>
                      <a:pt x="3274" y="158"/>
                    </a:lnTo>
                    <a:lnTo>
                      <a:pt x="3280" y="176"/>
                    </a:lnTo>
                    <a:lnTo>
                      <a:pt x="3278" y="193"/>
                    </a:lnTo>
                    <a:lnTo>
                      <a:pt x="3271" y="210"/>
                    </a:lnTo>
                    <a:lnTo>
                      <a:pt x="3256" y="227"/>
                    </a:lnTo>
                    <a:lnTo>
                      <a:pt x="3235" y="243"/>
                    </a:lnTo>
                    <a:lnTo>
                      <a:pt x="3207" y="261"/>
                    </a:lnTo>
                    <a:lnTo>
                      <a:pt x="3173" y="276"/>
                    </a:lnTo>
                    <a:lnTo>
                      <a:pt x="3131" y="292"/>
                    </a:lnTo>
                    <a:lnTo>
                      <a:pt x="3085" y="308"/>
                    </a:lnTo>
                    <a:lnTo>
                      <a:pt x="3030" y="323"/>
                    </a:lnTo>
                    <a:lnTo>
                      <a:pt x="2969" y="338"/>
                    </a:lnTo>
                    <a:lnTo>
                      <a:pt x="2902" y="352"/>
                    </a:lnTo>
                    <a:lnTo>
                      <a:pt x="2828" y="365"/>
                    </a:lnTo>
                    <a:lnTo>
                      <a:pt x="2749" y="378"/>
                    </a:lnTo>
                    <a:lnTo>
                      <a:pt x="2722" y="409"/>
                    </a:lnTo>
                    <a:lnTo>
                      <a:pt x="2690" y="438"/>
                    </a:lnTo>
                    <a:lnTo>
                      <a:pt x="2651" y="465"/>
                    </a:lnTo>
                    <a:lnTo>
                      <a:pt x="2608" y="490"/>
                    </a:lnTo>
                    <a:lnTo>
                      <a:pt x="2559" y="514"/>
                    </a:lnTo>
                    <a:lnTo>
                      <a:pt x="2506" y="536"/>
                    </a:lnTo>
                    <a:lnTo>
                      <a:pt x="2449" y="557"/>
                    </a:lnTo>
                    <a:lnTo>
                      <a:pt x="2388" y="575"/>
                    </a:lnTo>
                    <a:lnTo>
                      <a:pt x="2323" y="591"/>
                    </a:lnTo>
                    <a:lnTo>
                      <a:pt x="2255" y="606"/>
                    </a:lnTo>
                    <a:lnTo>
                      <a:pt x="2185" y="619"/>
                    </a:lnTo>
                    <a:lnTo>
                      <a:pt x="2111" y="630"/>
                    </a:lnTo>
                    <a:lnTo>
                      <a:pt x="2036" y="640"/>
                    </a:lnTo>
                    <a:lnTo>
                      <a:pt x="1958" y="648"/>
                    </a:lnTo>
                    <a:lnTo>
                      <a:pt x="1880" y="654"/>
                    </a:lnTo>
                    <a:lnTo>
                      <a:pt x="1800" y="659"/>
                    </a:lnTo>
                    <a:lnTo>
                      <a:pt x="1721" y="661"/>
                    </a:lnTo>
                    <a:lnTo>
                      <a:pt x="1640" y="662"/>
                    </a:lnTo>
                    <a:lnTo>
                      <a:pt x="1560" y="661"/>
                    </a:lnTo>
                    <a:lnTo>
                      <a:pt x="1479" y="659"/>
                    </a:lnTo>
                    <a:lnTo>
                      <a:pt x="1399" y="654"/>
                    </a:lnTo>
                    <a:lnTo>
                      <a:pt x="1321" y="648"/>
                    </a:lnTo>
                    <a:lnTo>
                      <a:pt x="1244" y="640"/>
                    </a:lnTo>
                    <a:lnTo>
                      <a:pt x="1169" y="630"/>
                    </a:lnTo>
                    <a:lnTo>
                      <a:pt x="1096" y="619"/>
                    </a:lnTo>
                    <a:lnTo>
                      <a:pt x="1025" y="606"/>
                    </a:lnTo>
                    <a:lnTo>
                      <a:pt x="957" y="591"/>
                    </a:lnTo>
                    <a:lnTo>
                      <a:pt x="893" y="574"/>
                    </a:lnTo>
                    <a:lnTo>
                      <a:pt x="831" y="556"/>
                    </a:lnTo>
                    <a:lnTo>
                      <a:pt x="774" y="536"/>
                    </a:lnTo>
                    <a:lnTo>
                      <a:pt x="720" y="514"/>
                    </a:lnTo>
                    <a:lnTo>
                      <a:pt x="672" y="490"/>
                    </a:lnTo>
                    <a:lnTo>
                      <a:pt x="628" y="464"/>
                    </a:lnTo>
                    <a:lnTo>
                      <a:pt x="591" y="438"/>
                    </a:lnTo>
                    <a:lnTo>
                      <a:pt x="558" y="409"/>
                    </a:lnTo>
                    <a:lnTo>
                      <a:pt x="531" y="378"/>
                    </a:lnTo>
                    <a:lnTo>
                      <a:pt x="466" y="368"/>
                    </a:lnTo>
                    <a:lnTo>
                      <a:pt x="404" y="357"/>
                    </a:lnTo>
                    <a:lnTo>
                      <a:pt x="347" y="346"/>
                    </a:lnTo>
                    <a:lnTo>
                      <a:pt x="292" y="333"/>
                    </a:lnTo>
                    <a:lnTo>
                      <a:pt x="242" y="320"/>
                    </a:lnTo>
                    <a:lnTo>
                      <a:pt x="196" y="307"/>
                    </a:lnTo>
                    <a:lnTo>
                      <a:pt x="154" y="294"/>
                    </a:lnTo>
                    <a:lnTo>
                      <a:pt x="117" y="279"/>
                    </a:lnTo>
                    <a:lnTo>
                      <a:pt x="85" y="265"/>
                    </a:lnTo>
                    <a:lnTo>
                      <a:pt x="57" y="249"/>
                    </a:lnTo>
                    <a:lnTo>
                      <a:pt x="35" y="235"/>
                    </a:lnTo>
                    <a:lnTo>
                      <a:pt x="17" y="220"/>
                    </a:lnTo>
                    <a:lnTo>
                      <a:pt x="6" y="203"/>
                    </a:lnTo>
                    <a:lnTo>
                      <a:pt x="0" y="188"/>
                    </a:lnTo>
                    <a:lnTo>
                      <a:pt x="0" y="172"/>
                    </a:lnTo>
                    <a:lnTo>
                      <a:pt x="5" y="156"/>
                    </a:lnTo>
                    <a:lnTo>
                      <a:pt x="17" y="140"/>
                    </a:lnTo>
                    <a:lnTo>
                      <a:pt x="36" y="124"/>
                    </a:lnTo>
                    <a:lnTo>
                      <a:pt x="61" y="108"/>
                    </a:lnTo>
                    <a:lnTo>
                      <a:pt x="93" y="92"/>
                    </a:lnTo>
                    <a:lnTo>
                      <a:pt x="132" y="77"/>
                    </a:lnTo>
                    <a:lnTo>
                      <a:pt x="178" y="60"/>
                    </a:lnTo>
                    <a:lnTo>
                      <a:pt x="231" y="45"/>
                    </a:lnTo>
                    <a:lnTo>
                      <a:pt x="291" y="29"/>
                    </a:lnTo>
                    <a:lnTo>
                      <a:pt x="334" y="65"/>
                    </a:lnTo>
                    <a:lnTo>
                      <a:pt x="380" y="97"/>
                    </a:lnTo>
                    <a:lnTo>
                      <a:pt x="431" y="126"/>
                    </a:lnTo>
                    <a:lnTo>
                      <a:pt x="486" y="151"/>
                    </a:lnTo>
                    <a:lnTo>
                      <a:pt x="543" y="175"/>
                    </a:lnTo>
                    <a:lnTo>
                      <a:pt x="602" y="194"/>
                    </a:lnTo>
                    <a:lnTo>
                      <a:pt x="664" y="212"/>
                    </a:lnTo>
                    <a:lnTo>
                      <a:pt x="729" y="226"/>
                    </a:lnTo>
                    <a:lnTo>
                      <a:pt x="796" y="238"/>
                    </a:lnTo>
                    <a:lnTo>
                      <a:pt x="864" y="249"/>
                    </a:lnTo>
                    <a:lnTo>
                      <a:pt x="934" y="258"/>
                    </a:lnTo>
                    <a:lnTo>
                      <a:pt x="1006" y="265"/>
                    </a:lnTo>
                    <a:lnTo>
                      <a:pt x="1078" y="270"/>
                    </a:lnTo>
                    <a:lnTo>
                      <a:pt x="1152" y="274"/>
                    </a:lnTo>
                    <a:lnTo>
                      <a:pt x="1226" y="276"/>
                    </a:lnTo>
                    <a:lnTo>
                      <a:pt x="1301" y="278"/>
                    </a:lnTo>
                    <a:lnTo>
                      <a:pt x="1375" y="279"/>
                    </a:lnTo>
                    <a:lnTo>
                      <a:pt x="1448" y="279"/>
                    </a:lnTo>
                    <a:lnTo>
                      <a:pt x="1523" y="278"/>
                    </a:lnTo>
                    <a:lnTo>
                      <a:pt x="1596" y="278"/>
                    </a:lnTo>
                    <a:lnTo>
                      <a:pt x="1669" y="277"/>
                    </a:lnTo>
                    <a:lnTo>
                      <a:pt x="1739" y="276"/>
                    </a:lnTo>
                    <a:lnTo>
                      <a:pt x="1810" y="276"/>
                    </a:lnTo>
                    <a:lnTo>
                      <a:pt x="1878" y="276"/>
                    </a:lnTo>
                    <a:lnTo>
                      <a:pt x="1944" y="276"/>
                    </a:lnTo>
                    <a:lnTo>
                      <a:pt x="1995" y="277"/>
                    </a:lnTo>
                    <a:lnTo>
                      <a:pt x="2047" y="278"/>
                    </a:lnTo>
                    <a:lnTo>
                      <a:pt x="2099" y="278"/>
                    </a:lnTo>
                    <a:lnTo>
                      <a:pt x="2152" y="278"/>
                    </a:lnTo>
                    <a:lnTo>
                      <a:pt x="2204" y="277"/>
                    </a:lnTo>
                    <a:lnTo>
                      <a:pt x="2256" y="275"/>
                    </a:lnTo>
                    <a:lnTo>
                      <a:pt x="2308" y="271"/>
                    </a:lnTo>
                    <a:lnTo>
                      <a:pt x="2359" y="267"/>
                    </a:lnTo>
                    <a:lnTo>
                      <a:pt x="2409" y="260"/>
                    </a:lnTo>
                    <a:lnTo>
                      <a:pt x="2458" y="252"/>
                    </a:lnTo>
                    <a:lnTo>
                      <a:pt x="2505" y="240"/>
                    </a:lnTo>
                    <a:lnTo>
                      <a:pt x="2552" y="227"/>
                    </a:lnTo>
                    <a:lnTo>
                      <a:pt x="2596" y="211"/>
                    </a:lnTo>
                    <a:lnTo>
                      <a:pt x="2639" y="192"/>
                    </a:lnTo>
                    <a:lnTo>
                      <a:pt x="2680" y="170"/>
                    </a:lnTo>
                    <a:lnTo>
                      <a:pt x="2718" y="143"/>
                    </a:lnTo>
                    <a:lnTo>
                      <a:pt x="2754" y="114"/>
                    </a:lnTo>
                    <a:lnTo>
                      <a:pt x="2787" y="81"/>
                    </a:lnTo>
                    <a:lnTo>
                      <a:pt x="2817" y="43"/>
                    </a:lnTo>
                    <a:lnTo>
                      <a:pt x="2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4545080" y="2302121"/>
                <a:ext cx="206550" cy="150783"/>
              </a:xfrm>
              <a:custGeom>
                <a:avLst/>
                <a:gdLst>
                  <a:gd name="T0" fmla="*/ 1659 w 2512"/>
                  <a:gd name="T1" fmla="*/ 10 h 1490"/>
                  <a:gd name="T2" fmla="*/ 1864 w 2512"/>
                  <a:gd name="T3" fmla="*/ 63 h 1490"/>
                  <a:gd name="T4" fmla="*/ 2050 w 2512"/>
                  <a:gd name="T5" fmla="*/ 156 h 1490"/>
                  <a:gd name="T6" fmla="*/ 1840 w 2512"/>
                  <a:gd name="T7" fmla="*/ 229 h 1490"/>
                  <a:gd name="T8" fmla="*/ 1674 w 2512"/>
                  <a:gd name="T9" fmla="*/ 321 h 1490"/>
                  <a:gd name="T10" fmla="*/ 1549 w 2512"/>
                  <a:gd name="T11" fmla="*/ 429 h 1490"/>
                  <a:gd name="T12" fmla="*/ 1461 w 2512"/>
                  <a:gd name="T13" fmla="*/ 547 h 1490"/>
                  <a:gd name="T14" fmla="*/ 1409 w 2512"/>
                  <a:gd name="T15" fmla="*/ 671 h 1490"/>
                  <a:gd name="T16" fmla="*/ 1390 w 2512"/>
                  <a:gd name="T17" fmla="*/ 798 h 1490"/>
                  <a:gd name="T18" fmla="*/ 1400 w 2512"/>
                  <a:gd name="T19" fmla="*/ 922 h 1490"/>
                  <a:gd name="T20" fmla="*/ 1438 w 2512"/>
                  <a:gd name="T21" fmla="*/ 1039 h 1490"/>
                  <a:gd name="T22" fmla="*/ 1500 w 2512"/>
                  <a:gd name="T23" fmla="*/ 1144 h 1490"/>
                  <a:gd name="T24" fmla="*/ 1583 w 2512"/>
                  <a:gd name="T25" fmla="*/ 1234 h 1490"/>
                  <a:gd name="T26" fmla="*/ 1686 w 2512"/>
                  <a:gd name="T27" fmla="*/ 1304 h 1490"/>
                  <a:gd name="T28" fmla="*/ 1806 w 2512"/>
                  <a:gd name="T29" fmla="*/ 1349 h 1490"/>
                  <a:gd name="T30" fmla="*/ 1938 w 2512"/>
                  <a:gd name="T31" fmla="*/ 1365 h 1490"/>
                  <a:gd name="T32" fmla="*/ 2093 w 2512"/>
                  <a:gd name="T33" fmla="*/ 1344 h 1490"/>
                  <a:gd name="T34" fmla="*/ 2225 w 2512"/>
                  <a:gd name="T35" fmla="*/ 1284 h 1490"/>
                  <a:gd name="T36" fmla="*/ 2336 w 2512"/>
                  <a:gd name="T37" fmla="*/ 1191 h 1490"/>
                  <a:gd name="T38" fmla="*/ 2429 w 2512"/>
                  <a:gd name="T39" fmla="*/ 1071 h 1490"/>
                  <a:gd name="T40" fmla="*/ 2509 w 2512"/>
                  <a:gd name="T41" fmla="*/ 929 h 1490"/>
                  <a:gd name="T42" fmla="*/ 2507 w 2512"/>
                  <a:gd name="T43" fmla="*/ 1094 h 1490"/>
                  <a:gd name="T44" fmla="*/ 2479 w 2512"/>
                  <a:gd name="T45" fmla="*/ 1223 h 1490"/>
                  <a:gd name="T46" fmla="*/ 2426 w 2512"/>
                  <a:gd name="T47" fmla="*/ 1321 h 1490"/>
                  <a:gd name="T48" fmla="*/ 2351 w 2512"/>
                  <a:gd name="T49" fmla="*/ 1392 h 1490"/>
                  <a:gd name="T50" fmla="*/ 2256 w 2512"/>
                  <a:gd name="T51" fmla="*/ 1440 h 1490"/>
                  <a:gd name="T52" fmla="*/ 2143 w 2512"/>
                  <a:gd name="T53" fmla="*/ 1469 h 1490"/>
                  <a:gd name="T54" fmla="*/ 2016 w 2512"/>
                  <a:gd name="T55" fmla="*/ 1485 h 1490"/>
                  <a:gd name="T56" fmla="*/ 1875 w 2512"/>
                  <a:gd name="T57" fmla="*/ 1490 h 1490"/>
                  <a:gd name="T58" fmla="*/ 1725 w 2512"/>
                  <a:gd name="T59" fmla="*/ 1490 h 1490"/>
                  <a:gd name="T60" fmla="*/ 1567 w 2512"/>
                  <a:gd name="T61" fmla="*/ 1488 h 1490"/>
                  <a:gd name="T62" fmla="*/ 1415 w 2512"/>
                  <a:gd name="T63" fmla="*/ 1488 h 1490"/>
                  <a:gd name="T64" fmla="*/ 1256 w 2512"/>
                  <a:gd name="T65" fmla="*/ 1490 h 1490"/>
                  <a:gd name="T66" fmla="*/ 1087 w 2512"/>
                  <a:gd name="T67" fmla="*/ 1490 h 1490"/>
                  <a:gd name="T68" fmla="*/ 914 w 2512"/>
                  <a:gd name="T69" fmla="*/ 1486 h 1490"/>
                  <a:gd name="T70" fmla="*/ 742 w 2512"/>
                  <a:gd name="T71" fmla="*/ 1476 h 1490"/>
                  <a:gd name="T72" fmla="*/ 577 w 2512"/>
                  <a:gd name="T73" fmla="*/ 1456 h 1490"/>
                  <a:gd name="T74" fmla="*/ 422 w 2512"/>
                  <a:gd name="T75" fmla="*/ 1425 h 1490"/>
                  <a:gd name="T76" fmla="*/ 284 w 2512"/>
                  <a:gd name="T77" fmla="*/ 1379 h 1490"/>
                  <a:gd name="T78" fmla="*/ 168 w 2512"/>
                  <a:gd name="T79" fmla="*/ 1317 h 1490"/>
                  <a:gd name="T80" fmla="*/ 78 w 2512"/>
                  <a:gd name="T81" fmla="*/ 1235 h 1490"/>
                  <a:gd name="T82" fmla="*/ 21 w 2512"/>
                  <a:gd name="T83" fmla="*/ 1131 h 1490"/>
                  <a:gd name="T84" fmla="*/ 0 w 2512"/>
                  <a:gd name="T85" fmla="*/ 1002 h 1490"/>
                  <a:gd name="T86" fmla="*/ 32 w 2512"/>
                  <a:gd name="T87" fmla="*/ 828 h 1490"/>
                  <a:gd name="T88" fmla="*/ 120 w 2512"/>
                  <a:gd name="T89" fmla="*/ 664 h 1490"/>
                  <a:gd name="T90" fmla="*/ 252 w 2512"/>
                  <a:gd name="T91" fmla="*/ 511 h 1490"/>
                  <a:gd name="T92" fmla="*/ 422 w 2512"/>
                  <a:gd name="T93" fmla="*/ 375 h 1490"/>
                  <a:gd name="T94" fmla="*/ 617 w 2512"/>
                  <a:gd name="T95" fmla="*/ 256 h 1490"/>
                  <a:gd name="T96" fmla="*/ 828 w 2512"/>
                  <a:gd name="T97" fmla="*/ 155 h 1490"/>
                  <a:gd name="T98" fmla="*/ 1044 w 2512"/>
                  <a:gd name="T99" fmla="*/ 78 h 1490"/>
                  <a:gd name="T100" fmla="*/ 1256 w 2512"/>
                  <a:gd name="T101" fmla="*/ 26 h 1490"/>
                  <a:gd name="T102" fmla="*/ 1453 w 2512"/>
                  <a:gd name="T103" fmla="*/ 2 h 1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12" h="1490">
                    <a:moveTo>
                      <a:pt x="1513" y="0"/>
                    </a:moveTo>
                    <a:lnTo>
                      <a:pt x="1586" y="3"/>
                    </a:lnTo>
                    <a:lnTo>
                      <a:pt x="1659" y="10"/>
                    </a:lnTo>
                    <a:lnTo>
                      <a:pt x="1729" y="23"/>
                    </a:lnTo>
                    <a:lnTo>
                      <a:pt x="1798" y="41"/>
                    </a:lnTo>
                    <a:lnTo>
                      <a:pt x="1864" y="63"/>
                    </a:lnTo>
                    <a:lnTo>
                      <a:pt x="1928" y="90"/>
                    </a:lnTo>
                    <a:lnTo>
                      <a:pt x="1990" y="121"/>
                    </a:lnTo>
                    <a:lnTo>
                      <a:pt x="2050" y="156"/>
                    </a:lnTo>
                    <a:lnTo>
                      <a:pt x="1975" y="179"/>
                    </a:lnTo>
                    <a:lnTo>
                      <a:pt x="1905" y="202"/>
                    </a:lnTo>
                    <a:lnTo>
                      <a:pt x="1840" y="229"/>
                    </a:lnTo>
                    <a:lnTo>
                      <a:pt x="1780" y="258"/>
                    </a:lnTo>
                    <a:lnTo>
                      <a:pt x="1724" y="288"/>
                    </a:lnTo>
                    <a:lnTo>
                      <a:pt x="1674" y="321"/>
                    </a:lnTo>
                    <a:lnTo>
                      <a:pt x="1627" y="356"/>
                    </a:lnTo>
                    <a:lnTo>
                      <a:pt x="1585" y="392"/>
                    </a:lnTo>
                    <a:lnTo>
                      <a:pt x="1549" y="429"/>
                    </a:lnTo>
                    <a:lnTo>
                      <a:pt x="1515" y="467"/>
                    </a:lnTo>
                    <a:lnTo>
                      <a:pt x="1486" y="506"/>
                    </a:lnTo>
                    <a:lnTo>
                      <a:pt x="1461" y="547"/>
                    </a:lnTo>
                    <a:lnTo>
                      <a:pt x="1440" y="588"/>
                    </a:lnTo>
                    <a:lnTo>
                      <a:pt x="1422" y="629"/>
                    </a:lnTo>
                    <a:lnTo>
                      <a:pt x="1409" y="671"/>
                    </a:lnTo>
                    <a:lnTo>
                      <a:pt x="1399" y="714"/>
                    </a:lnTo>
                    <a:lnTo>
                      <a:pt x="1393" y="756"/>
                    </a:lnTo>
                    <a:lnTo>
                      <a:pt x="1390" y="798"/>
                    </a:lnTo>
                    <a:lnTo>
                      <a:pt x="1390" y="840"/>
                    </a:lnTo>
                    <a:lnTo>
                      <a:pt x="1394" y="881"/>
                    </a:lnTo>
                    <a:lnTo>
                      <a:pt x="1400" y="922"/>
                    </a:lnTo>
                    <a:lnTo>
                      <a:pt x="1410" y="962"/>
                    </a:lnTo>
                    <a:lnTo>
                      <a:pt x="1422" y="1001"/>
                    </a:lnTo>
                    <a:lnTo>
                      <a:pt x="1438" y="1039"/>
                    </a:lnTo>
                    <a:lnTo>
                      <a:pt x="1456" y="1075"/>
                    </a:lnTo>
                    <a:lnTo>
                      <a:pt x="1476" y="1110"/>
                    </a:lnTo>
                    <a:lnTo>
                      <a:pt x="1500" y="1144"/>
                    </a:lnTo>
                    <a:lnTo>
                      <a:pt x="1525" y="1177"/>
                    </a:lnTo>
                    <a:lnTo>
                      <a:pt x="1554" y="1206"/>
                    </a:lnTo>
                    <a:lnTo>
                      <a:pt x="1583" y="1234"/>
                    </a:lnTo>
                    <a:lnTo>
                      <a:pt x="1616" y="1260"/>
                    </a:lnTo>
                    <a:lnTo>
                      <a:pt x="1651" y="1283"/>
                    </a:lnTo>
                    <a:lnTo>
                      <a:pt x="1686" y="1304"/>
                    </a:lnTo>
                    <a:lnTo>
                      <a:pt x="1724" y="1322"/>
                    </a:lnTo>
                    <a:lnTo>
                      <a:pt x="1764" y="1336"/>
                    </a:lnTo>
                    <a:lnTo>
                      <a:pt x="1806" y="1349"/>
                    </a:lnTo>
                    <a:lnTo>
                      <a:pt x="1849" y="1358"/>
                    </a:lnTo>
                    <a:lnTo>
                      <a:pt x="1892" y="1363"/>
                    </a:lnTo>
                    <a:lnTo>
                      <a:pt x="1938" y="1365"/>
                    </a:lnTo>
                    <a:lnTo>
                      <a:pt x="1992" y="1362"/>
                    </a:lnTo>
                    <a:lnTo>
                      <a:pt x="2044" y="1355"/>
                    </a:lnTo>
                    <a:lnTo>
                      <a:pt x="2093" y="1344"/>
                    </a:lnTo>
                    <a:lnTo>
                      <a:pt x="2140" y="1328"/>
                    </a:lnTo>
                    <a:lnTo>
                      <a:pt x="2184" y="1308"/>
                    </a:lnTo>
                    <a:lnTo>
                      <a:pt x="2225" y="1284"/>
                    </a:lnTo>
                    <a:lnTo>
                      <a:pt x="2265" y="1257"/>
                    </a:lnTo>
                    <a:lnTo>
                      <a:pt x="2301" y="1226"/>
                    </a:lnTo>
                    <a:lnTo>
                      <a:pt x="2336" y="1191"/>
                    </a:lnTo>
                    <a:lnTo>
                      <a:pt x="2369" y="1154"/>
                    </a:lnTo>
                    <a:lnTo>
                      <a:pt x="2400" y="1114"/>
                    </a:lnTo>
                    <a:lnTo>
                      <a:pt x="2429" y="1071"/>
                    </a:lnTo>
                    <a:lnTo>
                      <a:pt x="2458" y="1026"/>
                    </a:lnTo>
                    <a:lnTo>
                      <a:pt x="2484" y="979"/>
                    </a:lnTo>
                    <a:lnTo>
                      <a:pt x="2509" y="929"/>
                    </a:lnTo>
                    <a:lnTo>
                      <a:pt x="2512" y="988"/>
                    </a:lnTo>
                    <a:lnTo>
                      <a:pt x="2512" y="1044"/>
                    </a:lnTo>
                    <a:lnTo>
                      <a:pt x="2507" y="1094"/>
                    </a:lnTo>
                    <a:lnTo>
                      <a:pt x="2501" y="1141"/>
                    </a:lnTo>
                    <a:lnTo>
                      <a:pt x="2491" y="1184"/>
                    </a:lnTo>
                    <a:lnTo>
                      <a:pt x="2479" y="1223"/>
                    </a:lnTo>
                    <a:lnTo>
                      <a:pt x="2465" y="1259"/>
                    </a:lnTo>
                    <a:lnTo>
                      <a:pt x="2446" y="1291"/>
                    </a:lnTo>
                    <a:lnTo>
                      <a:pt x="2426" y="1321"/>
                    </a:lnTo>
                    <a:lnTo>
                      <a:pt x="2403" y="1348"/>
                    </a:lnTo>
                    <a:lnTo>
                      <a:pt x="2378" y="1371"/>
                    </a:lnTo>
                    <a:lnTo>
                      <a:pt x="2351" y="1392"/>
                    </a:lnTo>
                    <a:lnTo>
                      <a:pt x="2321" y="1410"/>
                    </a:lnTo>
                    <a:lnTo>
                      <a:pt x="2289" y="1425"/>
                    </a:lnTo>
                    <a:lnTo>
                      <a:pt x="2256" y="1440"/>
                    </a:lnTo>
                    <a:lnTo>
                      <a:pt x="2220" y="1451"/>
                    </a:lnTo>
                    <a:lnTo>
                      <a:pt x="2182" y="1461"/>
                    </a:lnTo>
                    <a:lnTo>
                      <a:pt x="2143" y="1469"/>
                    </a:lnTo>
                    <a:lnTo>
                      <a:pt x="2103" y="1476"/>
                    </a:lnTo>
                    <a:lnTo>
                      <a:pt x="2060" y="1481"/>
                    </a:lnTo>
                    <a:lnTo>
                      <a:pt x="2016" y="1485"/>
                    </a:lnTo>
                    <a:lnTo>
                      <a:pt x="1970" y="1487"/>
                    </a:lnTo>
                    <a:lnTo>
                      <a:pt x="1923" y="1489"/>
                    </a:lnTo>
                    <a:lnTo>
                      <a:pt x="1875" y="1490"/>
                    </a:lnTo>
                    <a:lnTo>
                      <a:pt x="1826" y="1490"/>
                    </a:lnTo>
                    <a:lnTo>
                      <a:pt x="1776" y="1490"/>
                    </a:lnTo>
                    <a:lnTo>
                      <a:pt x="1725" y="1490"/>
                    </a:lnTo>
                    <a:lnTo>
                      <a:pt x="1673" y="1489"/>
                    </a:lnTo>
                    <a:lnTo>
                      <a:pt x="1620" y="1488"/>
                    </a:lnTo>
                    <a:lnTo>
                      <a:pt x="1567" y="1488"/>
                    </a:lnTo>
                    <a:lnTo>
                      <a:pt x="1513" y="1488"/>
                    </a:lnTo>
                    <a:lnTo>
                      <a:pt x="1465" y="1488"/>
                    </a:lnTo>
                    <a:lnTo>
                      <a:pt x="1415" y="1488"/>
                    </a:lnTo>
                    <a:lnTo>
                      <a:pt x="1363" y="1489"/>
                    </a:lnTo>
                    <a:lnTo>
                      <a:pt x="1310" y="1489"/>
                    </a:lnTo>
                    <a:lnTo>
                      <a:pt x="1256" y="1490"/>
                    </a:lnTo>
                    <a:lnTo>
                      <a:pt x="1200" y="1490"/>
                    </a:lnTo>
                    <a:lnTo>
                      <a:pt x="1144" y="1490"/>
                    </a:lnTo>
                    <a:lnTo>
                      <a:pt x="1087" y="1490"/>
                    </a:lnTo>
                    <a:lnTo>
                      <a:pt x="1030" y="1489"/>
                    </a:lnTo>
                    <a:lnTo>
                      <a:pt x="972" y="1488"/>
                    </a:lnTo>
                    <a:lnTo>
                      <a:pt x="914" y="1486"/>
                    </a:lnTo>
                    <a:lnTo>
                      <a:pt x="856" y="1484"/>
                    </a:lnTo>
                    <a:lnTo>
                      <a:pt x="799" y="1480"/>
                    </a:lnTo>
                    <a:lnTo>
                      <a:pt x="742" y="1476"/>
                    </a:lnTo>
                    <a:lnTo>
                      <a:pt x="686" y="1470"/>
                    </a:lnTo>
                    <a:lnTo>
                      <a:pt x="631" y="1464"/>
                    </a:lnTo>
                    <a:lnTo>
                      <a:pt x="577" y="1456"/>
                    </a:lnTo>
                    <a:lnTo>
                      <a:pt x="524" y="1447"/>
                    </a:lnTo>
                    <a:lnTo>
                      <a:pt x="472" y="1437"/>
                    </a:lnTo>
                    <a:lnTo>
                      <a:pt x="422" y="1425"/>
                    </a:lnTo>
                    <a:lnTo>
                      <a:pt x="374" y="1411"/>
                    </a:lnTo>
                    <a:lnTo>
                      <a:pt x="328" y="1397"/>
                    </a:lnTo>
                    <a:lnTo>
                      <a:pt x="284" y="1379"/>
                    </a:lnTo>
                    <a:lnTo>
                      <a:pt x="242" y="1361"/>
                    </a:lnTo>
                    <a:lnTo>
                      <a:pt x="203" y="1339"/>
                    </a:lnTo>
                    <a:lnTo>
                      <a:pt x="168" y="1317"/>
                    </a:lnTo>
                    <a:lnTo>
                      <a:pt x="135" y="1292"/>
                    </a:lnTo>
                    <a:lnTo>
                      <a:pt x="104" y="1265"/>
                    </a:lnTo>
                    <a:lnTo>
                      <a:pt x="78" y="1235"/>
                    </a:lnTo>
                    <a:lnTo>
                      <a:pt x="55" y="1202"/>
                    </a:lnTo>
                    <a:lnTo>
                      <a:pt x="36" y="1167"/>
                    </a:lnTo>
                    <a:lnTo>
                      <a:pt x="21" y="1131"/>
                    </a:lnTo>
                    <a:lnTo>
                      <a:pt x="10" y="1091"/>
                    </a:lnTo>
                    <a:lnTo>
                      <a:pt x="2" y="1048"/>
                    </a:lnTo>
                    <a:lnTo>
                      <a:pt x="0" y="1002"/>
                    </a:lnTo>
                    <a:lnTo>
                      <a:pt x="3" y="942"/>
                    </a:lnTo>
                    <a:lnTo>
                      <a:pt x="15" y="885"/>
                    </a:lnTo>
                    <a:lnTo>
                      <a:pt x="32" y="828"/>
                    </a:lnTo>
                    <a:lnTo>
                      <a:pt x="55" y="771"/>
                    </a:lnTo>
                    <a:lnTo>
                      <a:pt x="84" y="717"/>
                    </a:lnTo>
                    <a:lnTo>
                      <a:pt x="120" y="664"/>
                    </a:lnTo>
                    <a:lnTo>
                      <a:pt x="159" y="612"/>
                    </a:lnTo>
                    <a:lnTo>
                      <a:pt x="203" y="561"/>
                    </a:lnTo>
                    <a:lnTo>
                      <a:pt x="252" y="511"/>
                    </a:lnTo>
                    <a:lnTo>
                      <a:pt x="305" y="464"/>
                    </a:lnTo>
                    <a:lnTo>
                      <a:pt x="362" y="418"/>
                    </a:lnTo>
                    <a:lnTo>
                      <a:pt x="422" y="375"/>
                    </a:lnTo>
                    <a:lnTo>
                      <a:pt x="485" y="333"/>
                    </a:lnTo>
                    <a:lnTo>
                      <a:pt x="550" y="293"/>
                    </a:lnTo>
                    <a:lnTo>
                      <a:pt x="617" y="256"/>
                    </a:lnTo>
                    <a:lnTo>
                      <a:pt x="686" y="220"/>
                    </a:lnTo>
                    <a:lnTo>
                      <a:pt x="756" y="187"/>
                    </a:lnTo>
                    <a:lnTo>
                      <a:pt x="828" y="155"/>
                    </a:lnTo>
                    <a:lnTo>
                      <a:pt x="900" y="128"/>
                    </a:lnTo>
                    <a:lnTo>
                      <a:pt x="972" y="101"/>
                    </a:lnTo>
                    <a:lnTo>
                      <a:pt x="1044" y="78"/>
                    </a:lnTo>
                    <a:lnTo>
                      <a:pt x="1115" y="58"/>
                    </a:lnTo>
                    <a:lnTo>
                      <a:pt x="1187" y="41"/>
                    </a:lnTo>
                    <a:lnTo>
                      <a:pt x="1256" y="26"/>
                    </a:lnTo>
                    <a:lnTo>
                      <a:pt x="1323" y="15"/>
                    </a:lnTo>
                    <a:lnTo>
                      <a:pt x="1390" y="7"/>
                    </a:lnTo>
                    <a:lnTo>
                      <a:pt x="1453" y="2"/>
                    </a:lnTo>
                    <a:lnTo>
                      <a:pt x="15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4671003" y="2285367"/>
                <a:ext cx="113240" cy="140731"/>
              </a:xfrm>
              <a:custGeom>
                <a:avLst/>
                <a:gdLst>
                  <a:gd name="T0" fmla="*/ 1131 w 1379"/>
                  <a:gd name="T1" fmla="*/ 10 h 1387"/>
                  <a:gd name="T2" fmla="*/ 1179 w 1379"/>
                  <a:gd name="T3" fmla="*/ 63 h 1387"/>
                  <a:gd name="T4" fmla="*/ 1191 w 1379"/>
                  <a:gd name="T5" fmla="*/ 132 h 1387"/>
                  <a:gd name="T6" fmla="*/ 1188 w 1379"/>
                  <a:gd name="T7" fmla="*/ 165 h 1387"/>
                  <a:gd name="T8" fmla="*/ 1196 w 1379"/>
                  <a:gd name="T9" fmla="*/ 182 h 1387"/>
                  <a:gd name="T10" fmla="*/ 1234 w 1379"/>
                  <a:gd name="T11" fmla="*/ 187 h 1387"/>
                  <a:gd name="T12" fmla="*/ 1291 w 1379"/>
                  <a:gd name="T13" fmla="*/ 191 h 1387"/>
                  <a:gd name="T14" fmla="*/ 1342 w 1379"/>
                  <a:gd name="T15" fmla="*/ 217 h 1387"/>
                  <a:gd name="T16" fmla="*/ 1377 w 1379"/>
                  <a:gd name="T17" fmla="*/ 280 h 1387"/>
                  <a:gd name="T18" fmla="*/ 1372 w 1379"/>
                  <a:gd name="T19" fmla="*/ 344 h 1387"/>
                  <a:gd name="T20" fmla="*/ 1337 w 1379"/>
                  <a:gd name="T21" fmla="*/ 396 h 1387"/>
                  <a:gd name="T22" fmla="*/ 1281 w 1379"/>
                  <a:gd name="T23" fmla="*/ 427 h 1387"/>
                  <a:gd name="T24" fmla="*/ 1218 w 1379"/>
                  <a:gd name="T25" fmla="*/ 426 h 1387"/>
                  <a:gd name="T26" fmla="*/ 1158 w 1379"/>
                  <a:gd name="T27" fmla="*/ 384 h 1387"/>
                  <a:gd name="T28" fmla="*/ 1141 w 1379"/>
                  <a:gd name="T29" fmla="*/ 401 h 1387"/>
                  <a:gd name="T30" fmla="*/ 1101 w 1379"/>
                  <a:gd name="T31" fmla="*/ 441 h 1387"/>
                  <a:gd name="T32" fmla="*/ 1050 w 1379"/>
                  <a:gd name="T33" fmla="*/ 492 h 1387"/>
                  <a:gd name="T34" fmla="*/ 1000 w 1379"/>
                  <a:gd name="T35" fmla="*/ 543 h 1387"/>
                  <a:gd name="T36" fmla="*/ 960 w 1379"/>
                  <a:gd name="T37" fmla="*/ 582 h 1387"/>
                  <a:gd name="T38" fmla="*/ 943 w 1379"/>
                  <a:gd name="T39" fmla="*/ 601 h 1387"/>
                  <a:gd name="T40" fmla="*/ 945 w 1379"/>
                  <a:gd name="T41" fmla="*/ 726 h 1387"/>
                  <a:gd name="T42" fmla="*/ 915 w 1379"/>
                  <a:gd name="T43" fmla="*/ 866 h 1387"/>
                  <a:gd name="T44" fmla="*/ 861 w 1379"/>
                  <a:gd name="T45" fmla="*/ 1006 h 1387"/>
                  <a:gd name="T46" fmla="*/ 793 w 1379"/>
                  <a:gd name="T47" fmla="*/ 1136 h 1387"/>
                  <a:gd name="T48" fmla="*/ 717 w 1379"/>
                  <a:gd name="T49" fmla="*/ 1240 h 1387"/>
                  <a:gd name="T50" fmla="*/ 620 w 1379"/>
                  <a:gd name="T51" fmla="*/ 1325 h 1387"/>
                  <a:gd name="T52" fmla="*/ 495 w 1379"/>
                  <a:gd name="T53" fmla="*/ 1376 h 1387"/>
                  <a:gd name="T54" fmla="*/ 361 w 1379"/>
                  <a:gd name="T55" fmla="*/ 1384 h 1387"/>
                  <a:gd name="T56" fmla="*/ 233 w 1379"/>
                  <a:gd name="T57" fmla="*/ 1347 h 1387"/>
                  <a:gd name="T58" fmla="*/ 119 w 1379"/>
                  <a:gd name="T59" fmla="*/ 1267 h 1387"/>
                  <a:gd name="T60" fmla="*/ 39 w 1379"/>
                  <a:gd name="T61" fmla="*/ 1153 h 1387"/>
                  <a:gd name="T62" fmla="*/ 2 w 1379"/>
                  <a:gd name="T63" fmla="*/ 1023 h 1387"/>
                  <a:gd name="T64" fmla="*/ 10 w 1379"/>
                  <a:gd name="T65" fmla="*/ 890 h 1387"/>
                  <a:gd name="T66" fmla="*/ 61 w 1379"/>
                  <a:gd name="T67" fmla="*/ 764 h 1387"/>
                  <a:gd name="T68" fmla="*/ 146 w 1379"/>
                  <a:gd name="T69" fmla="*/ 666 h 1387"/>
                  <a:gd name="T70" fmla="*/ 250 w 1379"/>
                  <a:gd name="T71" fmla="*/ 590 h 1387"/>
                  <a:gd name="T72" fmla="*/ 379 w 1379"/>
                  <a:gd name="T73" fmla="*/ 522 h 1387"/>
                  <a:gd name="T74" fmla="*/ 520 w 1379"/>
                  <a:gd name="T75" fmla="*/ 469 h 1387"/>
                  <a:gd name="T76" fmla="*/ 658 w 1379"/>
                  <a:gd name="T77" fmla="*/ 438 h 1387"/>
                  <a:gd name="T78" fmla="*/ 784 w 1379"/>
                  <a:gd name="T79" fmla="*/ 441 h 1387"/>
                  <a:gd name="T80" fmla="*/ 801 w 1379"/>
                  <a:gd name="T81" fmla="*/ 423 h 1387"/>
                  <a:gd name="T82" fmla="*/ 841 w 1379"/>
                  <a:gd name="T83" fmla="*/ 384 h 1387"/>
                  <a:gd name="T84" fmla="*/ 892 w 1379"/>
                  <a:gd name="T85" fmla="*/ 333 h 1387"/>
                  <a:gd name="T86" fmla="*/ 942 w 1379"/>
                  <a:gd name="T87" fmla="*/ 281 h 1387"/>
                  <a:gd name="T88" fmla="*/ 982 w 1379"/>
                  <a:gd name="T89" fmla="*/ 241 h 1387"/>
                  <a:gd name="T90" fmla="*/ 999 w 1379"/>
                  <a:gd name="T91" fmla="*/ 224 h 1387"/>
                  <a:gd name="T92" fmla="*/ 955 w 1379"/>
                  <a:gd name="T93" fmla="*/ 161 h 1387"/>
                  <a:gd name="T94" fmla="*/ 958 w 1379"/>
                  <a:gd name="T95" fmla="*/ 96 h 1387"/>
                  <a:gd name="T96" fmla="*/ 994 w 1379"/>
                  <a:gd name="T97" fmla="*/ 41 h 1387"/>
                  <a:gd name="T98" fmla="*/ 1049 w 1379"/>
                  <a:gd name="T99" fmla="*/ 6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9" h="1387">
                    <a:moveTo>
                      <a:pt x="1090" y="0"/>
                    </a:moveTo>
                    <a:lnTo>
                      <a:pt x="1110" y="3"/>
                    </a:lnTo>
                    <a:lnTo>
                      <a:pt x="1131" y="10"/>
                    </a:lnTo>
                    <a:lnTo>
                      <a:pt x="1149" y="23"/>
                    </a:lnTo>
                    <a:lnTo>
                      <a:pt x="1166" y="41"/>
                    </a:lnTo>
                    <a:lnTo>
                      <a:pt x="1179" y="63"/>
                    </a:lnTo>
                    <a:lnTo>
                      <a:pt x="1188" y="87"/>
                    </a:lnTo>
                    <a:lnTo>
                      <a:pt x="1192" y="109"/>
                    </a:lnTo>
                    <a:lnTo>
                      <a:pt x="1191" y="132"/>
                    </a:lnTo>
                    <a:lnTo>
                      <a:pt x="1189" y="154"/>
                    </a:lnTo>
                    <a:lnTo>
                      <a:pt x="1188" y="159"/>
                    </a:lnTo>
                    <a:lnTo>
                      <a:pt x="1188" y="165"/>
                    </a:lnTo>
                    <a:lnTo>
                      <a:pt x="1189" y="171"/>
                    </a:lnTo>
                    <a:lnTo>
                      <a:pt x="1192" y="177"/>
                    </a:lnTo>
                    <a:lnTo>
                      <a:pt x="1196" y="182"/>
                    </a:lnTo>
                    <a:lnTo>
                      <a:pt x="1204" y="186"/>
                    </a:lnTo>
                    <a:lnTo>
                      <a:pt x="1214" y="187"/>
                    </a:lnTo>
                    <a:lnTo>
                      <a:pt x="1234" y="187"/>
                    </a:lnTo>
                    <a:lnTo>
                      <a:pt x="1253" y="187"/>
                    </a:lnTo>
                    <a:lnTo>
                      <a:pt x="1272" y="188"/>
                    </a:lnTo>
                    <a:lnTo>
                      <a:pt x="1291" y="191"/>
                    </a:lnTo>
                    <a:lnTo>
                      <a:pt x="1309" y="196"/>
                    </a:lnTo>
                    <a:lnTo>
                      <a:pt x="1325" y="205"/>
                    </a:lnTo>
                    <a:lnTo>
                      <a:pt x="1342" y="217"/>
                    </a:lnTo>
                    <a:lnTo>
                      <a:pt x="1358" y="237"/>
                    </a:lnTo>
                    <a:lnTo>
                      <a:pt x="1370" y="259"/>
                    </a:lnTo>
                    <a:lnTo>
                      <a:pt x="1377" y="280"/>
                    </a:lnTo>
                    <a:lnTo>
                      <a:pt x="1379" y="302"/>
                    </a:lnTo>
                    <a:lnTo>
                      <a:pt x="1377" y="323"/>
                    </a:lnTo>
                    <a:lnTo>
                      <a:pt x="1372" y="344"/>
                    </a:lnTo>
                    <a:lnTo>
                      <a:pt x="1363" y="362"/>
                    </a:lnTo>
                    <a:lnTo>
                      <a:pt x="1351" y="380"/>
                    </a:lnTo>
                    <a:lnTo>
                      <a:pt x="1337" y="396"/>
                    </a:lnTo>
                    <a:lnTo>
                      <a:pt x="1319" y="408"/>
                    </a:lnTo>
                    <a:lnTo>
                      <a:pt x="1301" y="420"/>
                    </a:lnTo>
                    <a:lnTo>
                      <a:pt x="1281" y="427"/>
                    </a:lnTo>
                    <a:lnTo>
                      <a:pt x="1261" y="430"/>
                    </a:lnTo>
                    <a:lnTo>
                      <a:pt x="1240" y="430"/>
                    </a:lnTo>
                    <a:lnTo>
                      <a:pt x="1218" y="426"/>
                    </a:lnTo>
                    <a:lnTo>
                      <a:pt x="1198" y="416"/>
                    </a:lnTo>
                    <a:lnTo>
                      <a:pt x="1177" y="403"/>
                    </a:lnTo>
                    <a:lnTo>
                      <a:pt x="1158" y="384"/>
                    </a:lnTo>
                    <a:lnTo>
                      <a:pt x="1155" y="386"/>
                    </a:lnTo>
                    <a:lnTo>
                      <a:pt x="1150" y="392"/>
                    </a:lnTo>
                    <a:lnTo>
                      <a:pt x="1141" y="401"/>
                    </a:lnTo>
                    <a:lnTo>
                      <a:pt x="1130" y="412"/>
                    </a:lnTo>
                    <a:lnTo>
                      <a:pt x="1116" y="426"/>
                    </a:lnTo>
                    <a:lnTo>
                      <a:pt x="1101" y="441"/>
                    </a:lnTo>
                    <a:lnTo>
                      <a:pt x="1085" y="457"/>
                    </a:lnTo>
                    <a:lnTo>
                      <a:pt x="1068" y="475"/>
                    </a:lnTo>
                    <a:lnTo>
                      <a:pt x="1050" y="492"/>
                    </a:lnTo>
                    <a:lnTo>
                      <a:pt x="1033" y="510"/>
                    </a:lnTo>
                    <a:lnTo>
                      <a:pt x="1016" y="527"/>
                    </a:lnTo>
                    <a:lnTo>
                      <a:pt x="1000" y="543"/>
                    </a:lnTo>
                    <a:lnTo>
                      <a:pt x="985" y="558"/>
                    </a:lnTo>
                    <a:lnTo>
                      <a:pt x="971" y="571"/>
                    </a:lnTo>
                    <a:lnTo>
                      <a:pt x="960" y="582"/>
                    </a:lnTo>
                    <a:lnTo>
                      <a:pt x="951" y="591"/>
                    </a:lnTo>
                    <a:lnTo>
                      <a:pt x="945" y="598"/>
                    </a:lnTo>
                    <a:lnTo>
                      <a:pt x="943" y="601"/>
                    </a:lnTo>
                    <a:lnTo>
                      <a:pt x="948" y="640"/>
                    </a:lnTo>
                    <a:lnTo>
                      <a:pt x="948" y="682"/>
                    </a:lnTo>
                    <a:lnTo>
                      <a:pt x="945" y="726"/>
                    </a:lnTo>
                    <a:lnTo>
                      <a:pt x="938" y="772"/>
                    </a:lnTo>
                    <a:lnTo>
                      <a:pt x="929" y="818"/>
                    </a:lnTo>
                    <a:lnTo>
                      <a:pt x="915" y="866"/>
                    </a:lnTo>
                    <a:lnTo>
                      <a:pt x="899" y="913"/>
                    </a:lnTo>
                    <a:lnTo>
                      <a:pt x="882" y="960"/>
                    </a:lnTo>
                    <a:lnTo>
                      <a:pt x="861" y="1006"/>
                    </a:lnTo>
                    <a:lnTo>
                      <a:pt x="840" y="1052"/>
                    </a:lnTo>
                    <a:lnTo>
                      <a:pt x="816" y="1095"/>
                    </a:lnTo>
                    <a:lnTo>
                      <a:pt x="793" y="1136"/>
                    </a:lnTo>
                    <a:lnTo>
                      <a:pt x="768" y="1174"/>
                    </a:lnTo>
                    <a:lnTo>
                      <a:pt x="743" y="1209"/>
                    </a:lnTo>
                    <a:lnTo>
                      <a:pt x="717" y="1240"/>
                    </a:lnTo>
                    <a:lnTo>
                      <a:pt x="693" y="1267"/>
                    </a:lnTo>
                    <a:lnTo>
                      <a:pt x="658" y="1299"/>
                    </a:lnTo>
                    <a:lnTo>
                      <a:pt x="620" y="1325"/>
                    </a:lnTo>
                    <a:lnTo>
                      <a:pt x="580" y="1347"/>
                    </a:lnTo>
                    <a:lnTo>
                      <a:pt x="538" y="1364"/>
                    </a:lnTo>
                    <a:lnTo>
                      <a:pt x="495" y="1376"/>
                    </a:lnTo>
                    <a:lnTo>
                      <a:pt x="450" y="1384"/>
                    </a:lnTo>
                    <a:lnTo>
                      <a:pt x="406" y="1387"/>
                    </a:lnTo>
                    <a:lnTo>
                      <a:pt x="361" y="1384"/>
                    </a:lnTo>
                    <a:lnTo>
                      <a:pt x="318" y="1376"/>
                    </a:lnTo>
                    <a:lnTo>
                      <a:pt x="275" y="1364"/>
                    </a:lnTo>
                    <a:lnTo>
                      <a:pt x="233" y="1347"/>
                    </a:lnTo>
                    <a:lnTo>
                      <a:pt x="192" y="1325"/>
                    </a:lnTo>
                    <a:lnTo>
                      <a:pt x="154" y="1299"/>
                    </a:lnTo>
                    <a:lnTo>
                      <a:pt x="119" y="1267"/>
                    </a:lnTo>
                    <a:lnTo>
                      <a:pt x="87" y="1231"/>
                    </a:lnTo>
                    <a:lnTo>
                      <a:pt x="61" y="1193"/>
                    </a:lnTo>
                    <a:lnTo>
                      <a:pt x="39" y="1153"/>
                    </a:lnTo>
                    <a:lnTo>
                      <a:pt x="22" y="1111"/>
                    </a:lnTo>
                    <a:lnTo>
                      <a:pt x="10" y="1067"/>
                    </a:lnTo>
                    <a:lnTo>
                      <a:pt x="2" y="1023"/>
                    </a:lnTo>
                    <a:lnTo>
                      <a:pt x="0" y="979"/>
                    </a:lnTo>
                    <a:lnTo>
                      <a:pt x="2" y="934"/>
                    </a:lnTo>
                    <a:lnTo>
                      <a:pt x="10" y="890"/>
                    </a:lnTo>
                    <a:lnTo>
                      <a:pt x="22" y="847"/>
                    </a:lnTo>
                    <a:lnTo>
                      <a:pt x="39" y="804"/>
                    </a:lnTo>
                    <a:lnTo>
                      <a:pt x="61" y="764"/>
                    </a:lnTo>
                    <a:lnTo>
                      <a:pt x="87" y="727"/>
                    </a:lnTo>
                    <a:lnTo>
                      <a:pt x="119" y="691"/>
                    </a:lnTo>
                    <a:lnTo>
                      <a:pt x="146" y="666"/>
                    </a:lnTo>
                    <a:lnTo>
                      <a:pt x="177" y="641"/>
                    </a:lnTo>
                    <a:lnTo>
                      <a:pt x="212" y="616"/>
                    </a:lnTo>
                    <a:lnTo>
                      <a:pt x="250" y="590"/>
                    </a:lnTo>
                    <a:lnTo>
                      <a:pt x="291" y="567"/>
                    </a:lnTo>
                    <a:lnTo>
                      <a:pt x="334" y="543"/>
                    </a:lnTo>
                    <a:lnTo>
                      <a:pt x="379" y="522"/>
                    </a:lnTo>
                    <a:lnTo>
                      <a:pt x="425" y="502"/>
                    </a:lnTo>
                    <a:lnTo>
                      <a:pt x="472" y="484"/>
                    </a:lnTo>
                    <a:lnTo>
                      <a:pt x="520" y="469"/>
                    </a:lnTo>
                    <a:lnTo>
                      <a:pt x="566" y="455"/>
                    </a:lnTo>
                    <a:lnTo>
                      <a:pt x="613" y="445"/>
                    </a:lnTo>
                    <a:lnTo>
                      <a:pt x="658" y="438"/>
                    </a:lnTo>
                    <a:lnTo>
                      <a:pt x="702" y="435"/>
                    </a:lnTo>
                    <a:lnTo>
                      <a:pt x="744" y="436"/>
                    </a:lnTo>
                    <a:lnTo>
                      <a:pt x="784" y="441"/>
                    </a:lnTo>
                    <a:lnTo>
                      <a:pt x="786" y="438"/>
                    </a:lnTo>
                    <a:lnTo>
                      <a:pt x="792" y="432"/>
                    </a:lnTo>
                    <a:lnTo>
                      <a:pt x="801" y="423"/>
                    </a:lnTo>
                    <a:lnTo>
                      <a:pt x="812" y="411"/>
                    </a:lnTo>
                    <a:lnTo>
                      <a:pt x="826" y="398"/>
                    </a:lnTo>
                    <a:lnTo>
                      <a:pt x="841" y="384"/>
                    </a:lnTo>
                    <a:lnTo>
                      <a:pt x="857" y="367"/>
                    </a:lnTo>
                    <a:lnTo>
                      <a:pt x="873" y="350"/>
                    </a:lnTo>
                    <a:lnTo>
                      <a:pt x="892" y="333"/>
                    </a:lnTo>
                    <a:lnTo>
                      <a:pt x="909" y="315"/>
                    </a:lnTo>
                    <a:lnTo>
                      <a:pt x="926" y="298"/>
                    </a:lnTo>
                    <a:lnTo>
                      <a:pt x="942" y="281"/>
                    </a:lnTo>
                    <a:lnTo>
                      <a:pt x="957" y="267"/>
                    </a:lnTo>
                    <a:lnTo>
                      <a:pt x="970" y="253"/>
                    </a:lnTo>
                    <a:lnTo>
                      <a:pt x="982" y="241"/>
                    </a:lnTo>
                    <a:lnTo>
                      <a:pt x="991" y="233"/>
                    </a:lnTo>
                    <a:lnTo>
                      <a:pt x="997" y="227"/>
                    </a:lnTo>
                    <a:lnTo>
                      <a:pt x="999" y="224"/>
                    </a:lnTo>
                    <a:lnTo>
                      <a:pt x="979" y="204"/>
                    </a:lnTo>
                    <a:lnTo>
                      <a:pt x="964" y="182"/>
                    </a:lnTo>
                    <a:lnTo>
                      <a:pt x="955" y="161"/>
                    </a:lnTo>
                    <a:lnTo>
                      <a:pt x="952" y="139"/>
                    </a:lnTo>
                    <a:lnTo>
                      <a:pt x="953" y="117"/>
                    </a:lnTo>
                    <a:lnTo>
                      <a:pt x="958" y="96"/>
                    </a:lnTo>
                    <a:lnTo>
                      <a:pt x="966" y="76"/>
                    </a:lnTo>
                    <a:lnTo>
                      <a:pt x="979" y="57"/>
                    </a:lnTo>
                    <a:lnTo>
                      <a:pt x="994" y="41"/>
                    </a:lnTo>
                    <a:lnTo>
                      <a:pt x="1010" y="27"/>
                    </a:lnTo>
                    <a:lnTo>
                      <a:pt x="1029" y="15"/>
                    </a:lnTo>
                    <a:lnTo>
                      <a:pt x="1049" y="6"/>
                    </a:lnTo>
                    <a:lnTo>
                      <a:pt x="1069" y="1"/>
                    </a:lnTo>
                    <a:lnTo>
                      <a:pt x="10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sp>
          <p:nvSpPr>
            <p:cNvPr id="10" name="Freeform 49"/>
            <p:cNvSpPr>
              <a:spLocks noChangeAspect="1" noEditPoints="1"/>
            </p:cNvSpPr>
            <p:nvPr/>
          </p:nvSpPr>
          <p:spPr bwMode="auto">
            <a:xfrm>
              <a:off x="2496487" y="5120886"/>
              <a:ext cx="341470" cy="457211"/>
            </a:xfrm>
            <a:custGeom>
              <a:avLst/>
              <a:gdLst>
                <a:gd name="T0" fmla="*/ 2973 w 4386"/>
                <a:gd name="T1" fmla="*/ 2292 h 4309"/>
                <a:gd name="T2" fmla="*/ 2876 w 4386"/>
                <a:gd name="T3" fmla="*/ 2566 h 4309"/>
                <a:gd name="T4" fmla="*/ 2590 w 4386"/>
                <a:gd name="T5" fmla="*/ 2516 h 4309"/>
                <a:gd name="T6" fmla="*/ 2590 w 4386"/>
                <a:gd name="T7" fmla="*/ 2225 h 4309"/>
                <a:gd name="T8" fmla="*/ 1703 w 4386"/>
                <a:gd name="T9" fmla="*/ 2160 h 4309"/>
                <a:gd name="T10" fmla="*/ 1845 w 4386"/>
                <a:gd name="T11" fmla="*/ 2411 h 4309"/>
                <a:gd name="T12" fmla="*/ 1623 w 4386"/>
                <a:gd name="T13" fmla="*/ 2596 h 4309"/>
                <a:gd name="T14" fmla="*/ 1402 w 4386"/>
                <a:gd name="T15" fmla="*/ 2411 h 4309"/>
                <a:gd name="T16" fmla="*/ 1544 w 4386"/>
                <a:gd name="T17" fmla="*/ 2160 h 4309"/>
                <a:gd name="T18" fmla="*/ 1554 w 4386"/>
                <a:gd name="T19" fmla="*/ 1456 h 4309"/>
                <a:gd name="T20" fmla="*/ 1231 w 4386"/>
                <a:gd name="T21" fmla="*/ 2019 h 4309"/>
                <a:gd name="T22" fmla="*/ 824 w 4386"/>
                <a:gd name="T23" fmla="*/ 2371 h 4309"/>
                <a:gd name="T24" fmla="*/ 1017 w 4386"/>
                <a:gd name="T25" fmla="*/ 3040 h 4309"/>
                <a:gd name="T26" fmla="*/ 1530 w 4386"/>
                <a:gd name="T27" fmla="*/ 3263 h 4309"/>
                <a:gd name="T28" fmla="*/ 1944 w 4386"/>
                <a:gd name="T29" fmla="*/ 3180 h 4309"/>
                <a:gd name="T30" fmla="*/ 2359 w 4386"/>
                <a:gd name="T31" fmla="*/ 3179 h 4309"/>
                <a:gd name="T32" fmla="*/ 2527 w 4386"/>
                <a:gd name="T33" fmla="*/ 3443 h 4309"/>
                <a:gd name="T34" fmla="*/ 2262 w 4386"/>
                <a:gd name="T35" fmla="*/ 3662 h 4309"/>
                <a:gd name="T36" fmla="*/ 1857 w 4386"/>
                <a:gd name="T37" fmla="*/ 3570 h 4309"/>
                <a:gd name="T38" fmla="*/ 1285 w 4386"/>
                <a:gd name="T39" fmla="*/ 3413 h 4309"/>
                <a:gd name="T40" fmla="*/ 1514 w 4386"/>
                <a:gd name="T41" fmla="*/ 3764 h 4309"/>
                <a:gd name="T42" fmla="*/ 2075 w 4386"/>
                <a:gd name="T43" fmla="*/ 4026 h 4309"/>
                <a:gd name="T44" fmla="*/ 2527 w 4386"/>
                <a:gd name="T45" fmla="*/ 3962 h 4309"/>
                <a:gd name="T46" fmla="*/ 3022 w 4386"/>
                <a:gd name="T47" fmla="*/ 3638 h 4309"/>
                <a:gd name="T48" fmla="*/ 3424 w 4386"/>
                <a:gd name="T49" fmla="*/ 3066 h 4309"/>
                <a:gd name="T50" fmla="*/ 3561 w 4386"/>
                <a:gd name="T51" fmla="*/ 2274 h 4309"/>
                <a:gd name="T52" fmla="*/ 3151 w 4386"/>
                <a:gd name="T53" fmla="*/ 1867 h 4309"/>
                <a:gd name="T54" fmla="*/ 2751 w 4386"/>
                <a:gd name="T55" fmla="*/ 1890 h 4309"/>
                <a:gd name="T56" fmla="*/ 2504 w 4386"/>
                <a:gd name="T57" fmla="*/ 1867 h 4309"/>
                <a:gd name="T58" fmla="*/ 2016 w 4386"/>
                <a:gd name="T59" fmla="*/ 1680 h 4309"/>
                <a:gd name="T60" fmla="*/ 1660 w 4386"/>
                <a:gd name="T61" fmla="*/ 1359 h 4309"/>
                <a:gd name="T62" fmla="*/ 2193 w 4386"/>
                <a:gd name="T63" fmla="*/ 234 h 4309"/>
                <a:gd name="T64" fmla="*/ 1275 w 4386"/>
                <a:gd name="T65" fmla="*/ 404 h 4309"/>
                <a:gd name="T66" fmla="*/ 687 w 4386"/>
                <a:gd name="T67" fmla="*/ 907 h 4309"/>
                <a:gd name="T68" fmla="*/ 444 w 4386"/>
                <a:gd name="T69" fmla="*/ 1730 h 4309"/>
                <a:gd name="T70" fmla="*/ 779 w 4386"/>
                <a:gd name="T71" fmla="*/ 1226 h 4309"/>
                <a:gd name="T72" fmla="*/ 1288 w 4386"/>
                <a:gd name="T73" fmla="*/ 660 h 4309"/>
                <a:gd name="T74" fmla="*/ 2076 w 4386"/>
                <a:gd name="T75" fmla="*/ 438 h 4309"/>
                <a:gd name="T76" fmla="*/ 2925 w 4386"/>
                <a:gd name="T77" fmla="*/ 571 h 4309"/>
                <a:gd name="T78" fmla="*/ 3509 w 4386"/>
                <a:gd name="T79" fmla="*/ 1056 h 4309"/>
                <a:gd name="T80" fmla="*/ 3799 w 4386"/>
                <a:gd name="T81" fmla="*/ 1855 h 4309"/>
                <a:gd name="T82" fmla="*/ 3792 w 4386"/>
                <a:gd name="T83" fmla="*/ 1084 h 4309"/>
                <a:gd name="T84" fmla="*/ 3290 w 4386"/>
                <a:gd name="T85" fmla="*/ 499 h 4309"/>
                <a:gd name="T86" fmla="*/ 2454 w 4386"/>
                <a:gd name="T87" fmla="*/ 245 h 4309"/>
                <a:gd name="T88" fmla="*/ 2697 w 4386"/>
                <a:gd name="T89" fmla="*/ 41 h 4309"/>
                <a:gd name="T90" fmla="*/ 3498 w 4386"/>
                <a:gd name="T91" fmla="*/ 362 h 4309"/>
                <a:gd name="T92" fmla="*/ 4006 w 4386"/>
                <a:gd name="T93" fmla="*/ 994 h 4309"/>
                <a:gd name="T94" fmla="*/ 4183 w 4386"/>
                <a:gd name="T95" fmla="*/ 1902 h 4309"/>
                <a:gd name="T96" fmla="*/ 4386 w 4386"/>
                <a:gd name="T97" fmla="*/ 2245 h 4309"/>
                <a:gd name="T98" fmla="*/ 4234 w 4386"/>
                <a:gd name="T99" fmla="*/ 2982 h 4309"/>
                <a:gd name="T100" fmla="*/ 3623 w 4386"/>
                <a:gd name="T101" fmla="*/ 3276 h 4309"/>
                <a:gd name="T102" fmla="*/ 3086 w 4386"/>
                <a:gd name="T103" fmla="*/ 3946 h 4309"/>
                <a:gd name="T104" fmla="*/ 2428 w 4386"/>
                <a:gd name="T105" fmla="*/ 4281 h 4309"/>
                <a:gd name="T106" fmla="*/ 1793 w 4386"/>
                <a:gd name="T107" fmla="*/ 4232 h 4309"/>
                <a:gd name="T108" fmla="*/ 1146 w 4386"/>
                <a:gd name="T109" fmla="*/ 3808 h 4309"/>
                <a:gd name="T110" fmla="*/ 671 w 4386"/>
                <a:gd name="T111" fmla="*/ 3063 h 4309"/>
                <a:gd name="T112" fmla="*/ 81 w 4386"/>
                <a:gd name="T113" fmla="*/ 2911 h 4309"/>
                <a:gd name="T114" fmla="*/ 15 w 4386"/>
                <a:gd name="T115" fmla="*/ 2139 h 4309"/>
                <a:gd name="T116" fmla="*/ 217 w 4386"/>
                <a:gd name="T117" fmla="*/ 1651 h 4309"/>
                <a:gd name="T118" fmla="*/ 476 w 4386"/>
                <a:gd name="T119" fmla="*/ 809 h 4309"/>
                <a:gd name="T120" fmla="*/ 1062 w 4386"/>
                <a:gd name="T121" fmla="*/ 251 h 4309"/>
                <a:gd name="T122" fmla="*/ 1932 w 4386"/>
                <a:gd name="T123" fmla="*/ 11 h 4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86" h="4309">
                  <a:moveTo>
                    <a:pt x="2763" y="2145"/>
                  </a:moveTo>
                  <a:lnTo>
                    <a:pt x="2803" y="2149"/>
                  </a:lnTo>
                  <a:lnTo>
                    <a:pt x="2842" y="2160"/>
                  </a:lnTo>
                  <a:lnTo>
                    <a:pt x="2876" y="2176"/>
                  </a:lnTo>
                  <a:lnTo>
                    <a:pt x="2908" y="2199"/>
                  </a:lnTo>
                  <a:lnTo>
                    <a:pt x="2935" y="2225"/>
                  </a:lnTo>
                  <a:lnTo>
                    <a:pt x="2957" y="2257"/>
                  </a:lnTo>
                  <a:lnTo>
                    <a:pt x="2973" y="2292"/>
                  </a:lnTo>
                  <a:lnTo>
                    <a:pt x="2984" y="2330"/>
                  </a:lnTo>
                  <a:lnTo>
                    <a:pt x="2988" y="2370"/>
                  </a:lnTo>
                  <a:lnTo>
                    <a:pt x="2984" y="2411"/>
                  </a:lnTo>
                  <a:lnTo>
                    <a:pt x="2973" y="2449"/>
                  </a:lnTo>
                  <a:lnTo>
                    <a:pt x="2957" y="2485"/>
                  </a:lnTo>
                  <a:lnTo>
                    <a:pt x="2935" y="2516"/>
                  </a:lnTo>
                  <a:lnTo>
                    <a:pt x="2908" y="2543"/>
                  </a:lnTo>
                  <a:lnTo>
                    <a:pt x="2876" y="2566"/>
                  </a:lnTo>
                  <a:lnTo>
                    <a:pt x="2842" y="2582"/>
                  </a:lnTo>
                  <a:lnTo>
                    <a:pt x="2803" y="2592"/>
                  </a:lnTo>
                  <a:lnTo>
                    <a:pt x="2763" y="2596"/>
                  </a:lnTo>
                  <a:lnTo>
                    <a:pt x="2722" y="2592"/>
                  </a:lnTo>
                  <a:lnTo>
                    <a:pt x="2683" y="2582"/>
                  </a:lnTo>
                  <a:lnTo>
                    <a:pt x="2649" y="2566"/>
                  </a:lnTo>
                  <a:lnTo>
                    <a:pt x="2617" y="2543"/>
                  </a:lnTo>
                  <a:lnTo>
                    <a:pt x="2590" y="2516"/>
                  </a:lnTo>
                  <a:lnTo>
                    <a:pt x="2568" y="2485"/>
                  </a:lnTo>
                  <a:lnTo>
                    <a:pt x="2552" y="2449"/>
                  </a:lnTo>
                  <a:lnTo>
                    <a:pt x="2541" y="2411"/>
                  </a:lnTo>
                  <a:lnTo>
                    <a:pt x="2537" y="2370"/>
                  </a:lnTo>
                  <a:lnTo>
                    <a:pt x="2541" y="2330"/>
                  </a:lnTo>
                  <a:lnTo>
                    <a:pt x="2552" y="2292"/>
                  </a:lnTo>
                  <a:lnTo>
                    <a:pt x="2568" y="2257"/>
                  </a:lnTo>
                  <a:lnTo>
                    <a:pt x="2590" y="2225"/>
                  </a:lnTo>
                  <a:lnTo>
                    <a:pt x="2617" y="2199"/>
                  </a:lnTo>
                  <a:lnTo>
                    <a:pt x="2649" y="2176"/>
                  </a:lnTo>
                  <a:lnTo>
                    <a:pt x="2683" y="2160"/>
                  </a:lnTo>
                  <a:lnTo>
                    <a:pt x="2722" y="2149"/>
                  </a:lnTo>
                  <a:lnTo>
                    <a:pt x="2763" y="2145"/>
                  </a:lnTo>
                  <a:close/>
                  <a:moveTo>
                    <a:pt x="1623" y="2145"/>
                  </a:moveTo>
                  <a:lnTo>
                    <a:pt x="1664" y="2149"/>
                  </a:lnTo>
                  <a:lnTo>
                    <a:pt x="1703" y="2160"/>
                  </a:lnTo>
                  <a:lnTo>
                    <a:pt x="1737" y="2176"/>
                  </a:lnTo>
                  <a:lnTo>
                    <a:pt x="1769" y="2199"/>
                  </a:lnTo>
                  <a:lnTo>
                    <a:pt x="1796" y="2225"/>
                  </a:lnTo>
                  <a:lnTo>
                    <a:pt x="1818" y="2257"/>
                  </a:lnTo>
                  <a:lnTo>
                    <a:pt x="1834" y="2292"/>
                  </a:lnTo>
                  <a:lnTo>
                    <a:pt x="1845" y="2330"/>
                  </a:lnTo>
                  <a:lnTo>
                    <a:pt x="1849" y="2370"/>
                  </a:lnTo>
                  <a:lnTo>
                    <a:pt x="1845" y="2411"/>
                  </a:lnTo>
                  <a:lnTo>
                    <a:pt x="1834" y="2449"/>
                  </a:lnTo>
                  <a:lnTo>
                    <a:pt x="1818" y="2485"/>
                  </a:lnTo>
                  <a:lnTo>
                    <a:pt x="1796" y="2516"/>
                  </a:lnTo>
                  <a:lnTo>
                    <a:pt x="1769" y="2543"/>
                  </a:lnTo>
                  <a:lnTo>
                    <a:pt x="1737" y="2566"/>
                  </a:lnTo>
                  <a:lnTo>
                    <a:pt x="1703" y="2582"/>
                  </a:lnTo>
                  <a:lnTo>
                    <a:pt x="1664" y="2592"/>
                  </a:lnTo>
                  <a:lnTo>
                    <a:pt x="1623" y="2596"/>
                  </a:lnTo>
                  <a:lnTo>
                    <a:pt x="1583" y="2592"/>
                  </a:lnTo>
                  <a:lnTo>
                    <a:pt x="1544" y="2582"/>
                  </a:lnTo>
                  <a:lnTo>
                    <a:pt x="1510" y="2566"/>
                  </a:lnTo>
                  <a:lnTo>
                    <a:pt x="1478" y="2543"/>
                  </a:lnTo>
                  <a:lnTo>
                    <a:pt x="1451" y="2516"/>
                  </a:lnTo>
                  <a:lnTo>
                    <a:pt x="1429" y="2485"/>
                  </a:lnTo>
                  <a:lnTo>
                    <a:pt x="1413" y="2449"/>
                  </a:lnTo>
                  <a:lnTo>
                    <a:pt x="1402" y="2411"/>
                  </a:lnTo>
                  <a:lnTo>
                    <a:pt x="1398" y="2370"/>
                  </a:lnTo>
                  <a:lnTo>
                    <a:pt x="1402" y="2330"/>
                  </a:lnTo>
                  <a:lnTo>
                    <a:pt x="1413" y="2292"/>
                  </a:lnTo>
                  <a:lnTo>
                    <a:pt x="1429" y="2257"/>
                  </a:lnTo>
                  <a:lnTo>
                    <a:pt x="1451" y="2225"/>
                  </a:lnTo>
                  <a:lnTo>
                    <a:pt x="1478" y="2199"/>
                  </a:lnTo>
                  <a:lnTo>
                    <a:pt x="1510" y="2176"/>
                  </a:lnTo>
                  <a:lnTo>
                    <a:pt x="1544" y="2160"/>
                  </a:lnTo>
                  <a:lnTo>
                    <a:pt x="1583" y="2149"/>
                  </a:lnTo>
                  <a:lnTo>
                    <a:pt x="1623" y="2145"/>
                  </a:lnTo>
                  <a:close/>
                  <a:moveTo>
                    <a:pt x="1582" y="1254"/>
                  </a:moveTo>
                  <a:lnTo>
                    <a:pt x="1578" y="1256"/>
                  </a:lnTo>
                  <a:lnTo>
                    <a:pt x="1574" y="1264"/>
                  </a:lnTo>
                  <a:lnTo>
                    <a:pt x="1572" y="1278"/>
                  </a:lnTo>
                  <a:lnTo>
                    <a:pt x="1567" y="1369"/>
                  </a:lnTo>
                  <a:lnTo>
                    <a:pt x="1554" y="1456"/>
                  </a:lnTo>
                  <a:lnTo>
                    <a:pt x="1534" y="1542"/>
                  </a:lnTo>
                  <a:lnTo>
                    <a:pt x="1506" y="1623"/>
                  </a:lnTo>
                  <a:lnTo>
                    <a:pt x="1474" y="1700"/>
                  </a:lnTo>
                  <a:lnTo>
                    <a:pt x="1434" y="1773"/>
                  </a:lnTo>
                  <a:lnTo>
                    <a:pt x="1390" y="1842"/>
                  </a:lnTo>
                  <a:lnTo>
                    <a:pt x="1341" y="1906"/>
                  </a:lnTo>
                  <a:lnTo>
                    <a:pt x="1288" y="1964"/>
                  </a:lnTo>
                  <a:lnTo>
                    <a:pt x="1231" y="2019"/>
                  </a:lnTo>
                  <a:lnTo>
                    <a:pt x="1170" y="2066"/>
                  </a:lnTo>
                  <a:lnTo>
                    <a:pt x="1106" y="2108"/>
                  </a:lnTo>
                  <a:lnTo>
                    <a:pt x="1039" y="2143"/>
                  </a:lnTo>
                  <a:lnTo>
                    <a:pt x="970" y="2171"/>
                  </a:lnTo>
                  <a:lnTo>
                    <a:pt x="900" y="2193"/>
                  </a:lnTo>
                  <a:lnTo>
                    <a:pt x="828" y="2207"/>
                  </a:lnTo>
                  <a:lnTo>
                    <a:pt x="825" y="2288"/>
                  </a:lnTo>
                  <a:lnTo>
                    <a:pt x="824" y="2371"/>
                  </a:lnTo>
                  <a:lnTo>
                    <a:pt x="827" y="2474"/>
                  </a:lnTo>
                  <a:lnTo>
                    <a:pt x="835" y="2574"/>
                  </a:lnTo>
                  <a:lnTo>
                    <a:pt x="848" y="2669"/>
                  </a:lnTo>
                  <a:lnTo>
                    <a:pt x="865" y="2763"/>
                  </a:lnTo>
                  <a:lnTo>
                    <a:pt x="888" y="2853"/>
                  </a:lnTo>
                  <a:lnTo>
                    <a:pt x="914" y="2939"/>
                  </a:lnTo>
                  <a:lnTo>
                    <a:pt x="964" y="2993"/>
                  </a:lnTo>
                  <a:lnTo>
                    <a:pt x="1017" y="3040"/>
                  </a:lnTo>
                  <a:lnTo>
                    <a:pt x="1073" y="3083"/>
                  </a:lnTo>
                  <a:lnTo>
                    <a:pt x="1131" y="3122"/>
                  </a:lnTo>
                  <a:lnTo>
                    <a:pt x="1194" y="3155"/>
                  </a:lnTo>
                  <a:lnTo>
                    <a:pt x="1257" y="3183"/>
                  </a:lnTo>
                  <a:lnTo>
                    <a:pt x="1324" y="3208"/>
                  </a:lnTo>
                  <a:lnTo>
                    <a:pt x="1392" y="3229"/>
                  </a:lnTo>
                  <a:lnTo>
                    <a:pt x="1461" y="3248"/>
                  </a:lnTo>
                  <a:lnTo>
                    <a:pt x="1530" y="3263"/>
                  </a:lnTo>
                  <a:lnTo>
                    <a:pt x="1600" y="3273"/>
                  </a:lnTo>
                  <a:lnTo>
                    <a:pt x="1669" y="3283"/>
                  </a:lnTo>
                  <a:lnTo>
                    <a:pt x="1740" y="3291"/>
                  </a:lnTo>
                  <a:lnTo>
                    <a:pt x="1808" y="3296"/>
                  </a:lnTo>
                  <a:lnTo>
                    <a:pt x="1833" y="3261"/>
                  </a:lnTo>
                  <a:lnTo>
                    <a:pt x="1865" y="3231"/>
                  </a:lnTo>
                  <a:lnTo>
                    <a:pt x="1902" y="3204"/>
                  </a:lnTo>
                  <a:lnTo>
                    <a:pt x="1944" y="3180"/>
                  </a:lnTo>
                  <a:lnTo>
                    <a:pt x="1991" y="3162"/>
                  </a:lnTo>
                  <a:lnTo>
                    <a:pt x="2043" y="3148"/>
                  </a:lnTo>
                  <a:lnTo>
                    <a:pt x="2096" y="3139"/>
                  </a:lnTo>
                  <a:lnTo>
                    <a:pt x="2153" y="3136"/>
                  </a:lnTo>
                  <a:lnTo>
                    <a:pt x="2209" y="3139"/>
                  </a:lnTo>
                  <a:lnTo>
                    <a:pt x="2262" y="3147"/>
                  </a:lnTo>
                  <a:lnTo>
                    <a:pt x="2313" y="3162"/>
                  </a:lnTo>
                  <a:lnTo>
                    <a:pt x="2359" y="3179"/>
                  </a:lnTo>
                  <a:lnTo>
                    <a:pt x="2400" y="3201"/>
                  </a:lnTo>
                  <a:lnTo>
                    <a:pt x="2438" y="3228"/>
                  </a:lnTo>
                  <a:lnTo>
                    <a:pt x="2469" y="3259"/>
                  </a:lnTo>
                  <a:lnTo>
                    <a:pt x="2496" y="3292"/>
                  </a:lnTo>
                  <a:lnTo>
                    <a:pt x="2515" y="3326"/>
                  </a:lnTo>
                  <a:lnTo>
                    <a:pt x="2527" y="3365"/>
                  </a:lnTo>
                  <a:lnTo>
                    <a:pt x="2531" y="3405"/>
                  </a:lnTo>
                  <a:lnTo>
                    <a:pt x="2527" y="3443"/>
                  </a:lnTo>
                  <a:lnTo>
                    <a:pt x="2515" y="3482"/>
                  </a:lnTo>
                  <a:lnTo>
                    <a:pt x="2496" y="3518"/>
                  </a:lnTo>
                  <a:lnTo>
                    <a:pt x="2469" y="3550"/>
                  </a:lnTo>
                  <a:lnTo>
                    <a:pt x="2438" y="3580"/>
                  </a:lnTo>
                  <a:lnTo>
                    <a:pt x="2400" y="3607"/>
                  </a:lnTo>
                  <a:lnTo>
                    <a:pt x="2359" y="3630"/>
                  </a:lnTo>
                  <a:lnTo>
                    <a:pt x="2313" y="3648"/>
                  </a:lnTo>
                  <a:lnTo>
                    <a:pt x="2262" y="3662"/>
                  </a:lnTo>
                  <a:lnTo>
                    <a:pt x="2209" y="3670"/>
                  </a:lnTo>
                  <a:lnTo>
                    <a:pt x="2153" y="3672"/>
                  </a:lnTo>
                  <a:lnTo>
                    <a:pt x="2093" y="3670"/>
                  </a:lnTo>
                  <a:lnTo>
                    <a:pt x="2037" y="3660"/>
                  </a:lnTo>
                  <a:lnTo>
                    <a:pt x="1986" y="3644"/>
                  </a:lnTo>
                  <a:lnTo>
                    <a:pt x="1936" y="3624"/>
                  </a:lnTo>
                  <a:lnTo>
                    <a:pt x="1894" y="3599"/>
                  </a:lnTo>
                  <a:lnTo>
                    <a:pt x="1857" y="3570"/>
                  </a:lnTo>
                  <a:lnTo>
                    <a:pt x="1825" y="3538"/>
                  </a:lnTo>
                  <a:lnTo>
                    <a:pt x="1801" y="3501"/>
                  </a:lnTo>
                  <a:lnTo>
                    <a:pt x="1717" y="3495"/>
                  </a:lnTo>
                  <a:lnTo>
                    <a:pt x="1631" y="3486"/>
                  </a:lnTo>
                  <a:lnTo>
                    <a:pt x="1544" y="3474"/>
                  </a:lnTo>
                  <a:lnTo>
                    <a:pt x="1458" y="3458"/>
                  </a:lnTo>
                  <a:lnTo>
                    <a:pt x="1372" y="3438"/>
                  </a:lnTo>
                  <a:lnTo>
                    <a:pt x="1285" y="3413"/>
                  </a:lnTo>
                  <a:lnTo>
                    <a:pt x="1200" y="3384"/>
                  </a:lnTo>
                  <a:lnTo>
                    <a:pt x="1118" y="3348"/>
                  </a:lnTo>
                  <a:lnTo>
                    <a:pt x="1178" y="3430"/>
                  </a:lnTo>
                  <a:lnTo>
                    <a:pt x="1240" y="3507"/>
                  </a:lnTo>
                  <a:lnTo>
                    <a:pt x="1305" y="3579"/>
                  </a:lnTo>
                  <a:lnTo>
                    <a:pt x="1373" y="3646"/>
                  </a:lnTo>
                  <a:lnTo>
                    <a:pt x="1443" y="3707"/>
                  </a:lnTo>
                  <a:lnTo>
                    <a:pt x="1514" y="3764"/>
                  </a:lnTo>
                  <a:lnTo>
                    <a:pt x="1587" y="3816"/>
                  </a:lnTo>
                  <a:lnTo>
                    <a:pt x="1659" y="3861"/>
                  </a:lnTo>
                  <a:lnTo>
                    <a:pt x="1732" y="3902"/>
                  </a:lnTo>
                  <a:lnTo>
                    <a:pt x="1804" y="3938"/>
                  </a:lnTo>
                  <a:lnTo>
                    <a:pt x="1874" y="3968"/>
                  </a:lnTo>
                  <a:lnTo>
                    <a:pt x="1943" y="3993"/>
                  </a:lnTo>
                  <a:lnTo>
                    <a:pt x="2010" y="4011"/>
                  </a:lnTo>
                  <a:lnTo>
                    <a:pt x="2075" y="4026"/>
                  </a:lnTo>
                  <a:lnTo>
                    <a:pt x="2136" y="4034"/>
                  </a:lnTo>
                  <a:lnTo>
                    <a:pt x="2193" y="4037"/>
                  </a:lnTo>
                  <a:lnTo>
                    <a:pt x="2242" y="4035"/>
                  </a:lnTo>
                  <a:lnTo>
                    <a:pt x="2295" y="4029"/>
                  </a:lnTo>
                  <a:lnTo>
                    <a:pt x="2350" y="4018"/>
                  </a:lnTo>
                  <a:lnTo>
                    <a:pt x="2407" y="4003"/>
                  </a:lnTo>
                  <a:lnTo>
                    <a:pt x="2465" y="3985"/>
                  </a:lnTo>
                  <a:lnTo>
                    <a:pt x="2527" y="3962"/>
                  </a:lnTo>
                  <a:lnTo>
                    <a:pt x="2588" y="3936"/>
                  </a:lnTo>
                  <a:lnTo>
                    <a:pt x="2650" y="3905"/>
                  </a:lnTo>
                  <a:lnTo>
                    <a:pt x="2713" y="3870"/>
                  </a:lnTo>
                  <a:lnTo>
                    <a:pt x="2775" y="3832"/>
                  </a:lnTo>
                  <a:lnTo>
                    <a:pt x="2839" y="3788"/>
                  </a:lnTo>
                  <a:lnTo>
                    <a:pt x="2900" y="3741"/>
                  </a:lnTo>
                  <a:lnTo>
                    <a:pt x="2963" y="3691"/>
                  </a:lnTo>
                  <a:lnTo>
                    <a:pt x="3022" y="3638"/>
                  </a:lnTo>
                  <a:lnTo>
                    <a:pt x="3081" y="3579"/>
                  </a:lnTo>
                  <a:lnTo>
                    <a:pt x="3138" y="3517"/>
                  </a:lnTo>
                  <a:lnTo>
                    <a:pt x="3192" y="3451"/>
                  </a:lnTo>
                  <a:lnTo>
                    <a:pt x="3246" y="3381"/>
                  </a:lnTo>
                  <a:lnTo>
                    <a:pt x="3295" y="3308"/>
                  </a:lnTo>
                  <a:lnTo>
                    <a:pt x="3341" y="3231"/>
                  </a:lnTo>
                  <a:lnTo>
                    <a:pt x="3384" y="3150"/>
                  </a:lnTo>
                  <a:lnTo>
                    <a:pt x="3424" y="3066"/>
                  </a:lnTo>
                  <a:lnTo>
                    <a:pt x="3458" y="2977"/>
                  </a:lnTo>
                  <a:lnTo>
                    <a:pt x="3489" y="2885"/>
                  </a:lnTo>
                  <a:lnTo>
                    <a:pt x="3514" y="2789"/>
                  </a:lnTo>
                  <a:lnTo>
                    <a:pt x="3535" y="2691"/>
                  </a:lnTo>
                  <a:lnTo>
                    <a:pt x="3550" y="2588"/>
                  </a:lnTo>
                  <a:lnTo>
                    <a:pt x="3559" y="2482"/>
                  </a:lnTo>
                  <a:lnTo>
                    <a:pt x="3562" y="2371"/>
                  </a:lnTo>
                  <a:lnTo>
                    <a:pt x="3561" y="2274"/>
                  </a:lnTo>
                  <a:lnTo>
                    <a:pt x="3557" y="2179"/>
                  </a:lnTo>
                  <a:lnTo>
                    <a:pt x="3550" y="2087"/>
                  </a:lnTo>
                  <a:lnTo>
                    <a:pt x="3499" y="2044"/>
                  </a:lnTo>
                  <a:lnTo>
                    <a:pt x="3442" y="2004"/>
                  </a:lnTo>
                  <a:lnTo>
                    <a:pt x="3379" y="1966"/>
                  </a:lnTo>
                  <a:lnTo>
                    <a:pt x="3308" y="1931"/>
                  </a:lnTo>
                  <a:lnTo>
                    <a:pt x="3232" y="1898"/>
                  </a:lnTo>
                  <a:lnTo>
                    <a:pt x="3151" y="1867"/>
                  </a:lnTo>
                  <a:lnTo>
                    <a:pt x="3065" y="1841"/>
                  </a:lnTo>
                  <a:lnTo>
                    <a:pt x="2972" y="1817"/>
                  </a:lnTo>
                  <a:lnTo>
                    <a:pt x="2875" y="1796"/>
                  </a:lnTo>
                  <a:lnTo>
                    <a:pt x="2774" y="1778"/>
                  </a:lnTo>
                  <a:lnTo>
                    <a:pt x="2667" y="1764"/>
                  </a:lnTo>
                  <a:lnTo>
                    <a:pt x="2698" y="1801"/>
                  </a:lnTo>
                  <a:lnTo>
                    <a:pt x="2726" y="1843"/>
                  </a:lnTo>
                  <a:lnTo>
                    <a:pt x="2751" y="1890"/>
                  </a:lnTo>
                  <a:lnTo>
                    <a:pt x="2774" y="1943"/>
                  </a:lnTo>
                  <a:lnTo>
                    <a:pt x="2792" y="2000"/>
                  </a:lnTo>
                  <a:lnTo>
                    <a:pt x="2753" y="1972"/>
                  </a:lnTo>
                  <a:lnTo>
                    <a:pt x="2709" y="1947"/>
                  </a:lnTo>
                  <a:lnTo>
                    <a:pt x="2661" y="1925"/>
                  </a:lnTo>
                  <a:lnTo>
                    <a:pt x="2612" y="1905"/>
                  </a:lnTo>
                  <a:lnTo>
                    <a:pt x="2559" y="1886"/>
                  </a:lnTo>
                  <a:lnTo>
                    <a:pt x="2504" y="1867"/>
                  </a:lnTo>
                  <a:lnTo>
                    <a:pt x="2447" y="1850"/>
                  </a:lnTo>
                  <a:lnTo>
                    <a:pt x="2388" y="1831"/>
                  </a:lnTo>
                  <a:lnTo>
                    <a:pt x="2327" y="1813"/>
                  </a:lnTo>
                  <a:lnTo>
                    <a:pt x="2266" y="1792"/>
                  </a:lnTo>
                  <a:lnTo>
                    <a:pt x="2205" y="1769"/>
                  </a:lnTo>
                  <a:lnTo>
                    <a:pt x="2141" y="1742"/>
                  </a:lnTo>
                  <a:lnTo>
                    <a:pt x="2079" y="1713"/>
                  </a:lnTo>
                  <a:lnTo>
                    <a:pt x="2016" y="1680"/>
                  </a:lnTo>
                  <a:lnTo>
                    <a:pt x="1954" y="1641"/>
                  </a:lnTo>
                  <a:lnTo>
                    <a:pt x="1893" y="1597"/>
                  </a:lnTo>
                  <a:lnTo>
                    <a:pt x="1831" y="1547"/>
                  </a:lnTo>
                  <a:lnTo>
                    <a:pt x="1772" y="1491"/>
                  </a:lnTo>
                  <a:lnTo>
                    <a:pt x="1715" y="1427"/>
                  </a:lnTo>
                  <a:lnTo>
                    <a:pt x="1685" y="1393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40" y="1331"/>
                  </a:lnTo>
                  <a:lnTo>
                    <a:pt x="1623" y="1307"/>
                  </a:lnTo>
                  <a:lnTo>
                    <a:pt x="1610" y="1287"/>
                  </a:lnTo>
                  <a:lnTo>
                    <a:pt x="1598" y="1272"/>
                  </a:lnTo>
                  <a:lnTo>
                    <a:pt x="1588" y="1260"/>
                  </a:lnTo>
                  <a:lnTo>
                    <a:pt x="1582" y="1254"/>
                  </a:lnTo>
                  <a:close/>
                  <a:moveTo>
                    <a:pt x="2193" y="234"/>
                  </a:moveTo>
                  <a:lnTo>
                    <a:pt x="2060" y="237"/>
                  </a:lnTo>
                  <a:lnTo>
                    <a:pt x="1932" y="245"/>
                  </a:lnTo>
                  <a:lnTo>
                    <a:pt x="1810" y="258"/>
                  </a:lnTo>
                  <a:lnTo>
                    <a:pt x="1693" y="277"/>
                  </a:lnTo>
                  <a:lnTo>
                    <a:pt x="1580" y="301"/>
                  </a:lnTo>
                  <a:lnTo>
                    <a:pt x="1474" y="330"/>
                  </a:lnTo>
                  <a:lnTo>
                    <a:pt x="1372" y="364"/>
                  </a:lnTo>
                  <a:lnTo>
                    <a:pt x="1275" y="404"/>
                  </a:lnTo>
                  <a:lnTo>
                    <a:pt x="1183" y="450"/>
                  </a:lnTo>
                  <a:lnTo>
                    <a:pt x="1097" y="499"/>
                  </a:lnTo>
                  <a:lnTo>
                    <a:pt x="1015" y="555"/>
                  </a:lnTo>
                  <a:lnTo>
                    <a:pt x="940" y="614"/>
                  </a:lnTo>
                  <a:lnTo>
                    <a:pt x="868" y="680"/>
                  </a:lnTo>
                  <a:lnTo>
                    <a:pt x="803" y="751"/>
                  </a:lnTo>
                  <a:lnTo>
                    <a:pt x="743" y="826"/>
                  </a:lnTo>
                  <a:lnTo>
                    <a:pt x="687" y="907"/>
                  </a:lnTo>
                  <a:lnTo>
                    <a:pt x="638" y="992"/>
                  </a:lnTo>
                  <a:lnTo>
                    <a:pt x="594" y="1084"/>
                  </a:lnTo>
                  <a:lnTo>
                    <a:pt x="556" y="1178"/>
                  </a:lnTo>
                  <a:lnTo>
                    <a:pt x="522" y="1279"/>
                  </a:lnTo>
                  <a:lnTo>
                    <a:pt x="494" y="1385"/>
                  </a:lnTo>
                  <a:lnTo>
                    <a:pt x="472" y="1495"/>
                  </a:lnTo>
                  <a:lnTo>
                    <a:pt x="456" y="1611"/>
                  </a:lnTo>
                  <a:lnTo>
                    <a:pt x="444" y="1730"/>
                  </a:lnTo>
                  <a:lnTo>
                    <a:pt x="439" y="1855"/>
                  </a:lnTo>
                  <a:lnTo>
                    <a:pt x="587" y="1855"/>
                  </a:lnTo>
                  <a:lnTo>
                    <a:pt x="609" y="1738"/>
                  </a:lnTo>
                  <a:lnTo>
                    <a:pt x="634" y="1627"/>
                  </a:lnTo>
                  <a:lnTo>
                    <a:pt x="663" y="1519"/>
                  </a:lnTo>
                  <a:lnTo>
                    <a:pt x="696" y="1416"/>
                  </a:lnTo>
                  <a:lnTo>
                    <a:pt x="735" y="1319"/>
                  </a:lnTo>
                  <a:lnTo>
                    <a:pt x="779" y="1226"/>
                  </a:lnTo>
                  <a:lnTo>
                    <a:pt x="825" y="1139"/>
                  </a:lnTo>
                  <a:lnTo>
                    <a:pt x="877" y="1056"/>
                  </a:lnTo>
                  <a:lnTo>
                    <a:pt x="934" y="978"/>
                  </a:lnTo>
                  <a:lnTo>
                    <a:pt x="995" y="903"/>
                  </a:lnTo>
                  <a:lnTo>
                    <a:pt x="1063" y="834"/>
                  </a:lnTo>
                  <a:lnTo>
                    <a:pt x="1134" y="770"/>
                  </a:lnTo>
                  <a:lnTo>
                    <a:pt x="1208" y="713"/>
                  </a:lnTo>
                  <a:lnTo>
                    <a:pt x="1288" y="660"/>
                  </a:lnTo>
                  <a:lnTo>
                    <a:pt x="1372" y="613"/>
                  </a:lnTo>
                  <a:lnTo>
                    <a:pt x="1461" y="571"/>
                  </a:lnTo>
                  <a:lnTo>
                    <a:pt x="1552" y="535"/>
                  </a:lnTo>
                  <a:lnTo>
                    <a:pt x="1649" y="504"/>
                  </a:lnTo>
                  <a:lnTo>
                    <a:pt x="1749" y="479"/>
                  </a:lnTo>
                  <a:lnTo>
                    <a:pt x="1854" y="460"/>
                  </a:lnTo>
                  <a:lnTo>
                    <a:pt x="1963" y="446"/>
                  </a:lnTo>
                  <a:lnTo>
                    <a:pt x="2076" y="438"/>
                  </a:lnTo>
                  <a:lnTo>
                    <a:pt x="2193" y="435"/>
                  </a:lnTo>
                  <a:lnTo>
                    <a:pt x="2310" y="438"/>
                  </a:lnTo>
                  <a:lnTo>
                    <a:pt x="2423" y="446"/>
                  </a:lnTo>
                  <a:lnTo>
                    <a:pt x="2532" y="460"/>
                  </a:lnTo>
                  <a:lnTo>
                    <a:pt x="2637" y="479"/>
                  </a:lnTo>
                  <a:lnTo>
                    <a:pt x="2737" y="504"/>
                  </a:lnTo>
                  <a:lnTo>
                    <a:pt x="2834" y="535"/>
                  </a:lnTo>
                  <a:lnTo>
                    <a:pt x="2925" y="571"/>
                  </a:lnTo>
                  <a:lnTo>
                    <a:pt x="3014" y="613"/>
                  </a:lnTo>
                  <a:lnTo>
                    <a:pt x="3098" y="660"/>
                  </a:lnTo>
                  <a:lnTo>
                    <a:pt x="3178" y="713"/>
                  </a:lnTo>
                  <a:lnTo>
                    <a:pt x="3252" y="770"/>
                  </a:lnTo>
                  <a:lnTo>
                    <a:pt x="3323" y="834"/>
                  </a:lnTo>
                  <a:lnTo>
                    <a:pt x="3391" y="903"/>
                  </a:lnTo>
                  <a:lnTo>
                    <a:pt x="3452" y="978"/>
                  </a:lnTo>
                  <a:lnTo>
                    <a:pt x="3509" y="1056"/>
                  </a:lnTo>
                  <a:lnTo>
                    <a:pt x="3561" y="1139"/>
                  </a:lnTo>
                  <a:lnTo>
                    <a:pt x="3607" y="1226"/>
                  </a:lnTo>
                  <a:lnTo>
                    <a:pt x="3651" y="1319"/>
                  </a:lnTo>
                  <a:lnTo>
                    <a:pt x="3690" y="1416"/>
                  </a:lnTo>
                  <a:lnTo>
                    <a:pt x="3723" y="1519"/>
                  </a:lnTo>
                  <a:lnTo>
                    <a:pt x="3752" y="1627"/>
                  </a:lnTo>
                  <a:lnTo>
                    <a:pt x="3777" y="1738"/>
                  </a:lnTo>
                  <a:lnTo>
                    <a:pt x="3799" y="1855"/>
                  </a:lnTo>
                  <a:lnTo>
                    <a:pt x="3947" y="1855"/>
                  </a:lnTo>
                  <a:lnTo>
                    <a:pt x="3942" y="1730"/>
                  </a:lnTo>
                  <a:lnTo>
                    <a:pt x="3930" y="1611"/>
                  </a:lnTo>
                  <a:lnTo>
                    <a:pt x="3914" y="1495"/>
                  </a:lnTo>
                  <a:lnTo>
                    <a:pt x="3892" y="1385"/>
                  </a:lnTo>
                  <a:lnTo>
                    <a:pt x="3864" y="1279"/>
                  </a:lnTo>
                  <a:lnTo>
                    <a:pt x="3830" y="1178"/>
                  </a:lnTo>
                  <a:lnTo>
                    <a:pt x="3792" y="1084"/>
                  </a:lnTo>
                  <a:lnTo>
                    <a:pt x="3748" y="992"/>
                  </a:lnTo>
                  <a:lnTo>
                    <a:pt x="3699" y="907"/>
                  </a:lnTo>
                  <a:lnTo>
                    <a:pt x="3643" y="826"/>
                  </a:lnTo>
                  <a:lnTo>
                    <a:pt x="3583" y="751"/>
                  </a:lnTo>
                  <a:lnTo>
                    <a:pt x="3518" y="680"/>
                  </a:lnTo>
                  <a:lnTo>
                    <a:pt x="3446" y="614"/>
                  </a:lnTo>
                  <a:lnTo>
                    <a:pt x="3371" y="555"/>
                  </a:lnTo>
                  <a:lnTo>
                    <a:pt x="3290" y="499"/>
                  </a:lnTo>
                  <a:lnTo>
                    <a:pt x="3203" y="450"/>
                  </a:lnTo>
                  <a:lnTo>
                    <a:pt x="3111" y="404"/>
                  </a:lnTo>
                  <a:lnTo>
                    <a:pt x="3014" y="364"/>
                  </a:lnTo>
                  <a:lnTo>
                    <a:pt x="2912" y="330"/>
                  </a:lnTo>
                  <a:lnTo>
                    <a:pt x="2806" y="301"/>
                  </a:lnTo>
                  <a:lnTo>
                    <a:pt x="2693" y="277"/>
                  </a:lnTo>
                  <a:lnTo>
                    <a:pt x="2576" y="258"/>
                  </a:lnTo>
                  <a:lnTo>
                    <a:pt x="2454" y="245"/>
                  </a:lnTo>
                  <a:lnTo>
                    <a:pt x="2326" y="237"/>
                  </a:lnTo>
                  <a:lnTo>
                    <a:pt x="2193" y="234"/>
                  </a:lnTo>
                  <a:close/>
                  <a:moveTo>
                    <a:pt x="2192" y="0"/>
                  </a:moveTo>
                  <a:lnTo>
                    <a:pt x="2193" y="0"/>
                  </a:lnTo>
                  <a:lnTo>
                    <a:pt x="2326" y="3"/>
                  </a:lnTo>
                  <a:lnTo>
                    <a:pt x="2454" y="11"/>
                  </a:lnTo>
                  <a:lnTo>
                    <a:pt x="2577" y="23"/>
                  </a:lnTo>
                  <a:lnTo>
                    <a:pt x="2697" y="41"/>
                  </a:lnTo>
                  <a:lnTo>
                    <a:pt x="2812" y="64"/>
                  </a:lnTo>
                  <a:lnTo>
                    <a:pt x="2924" y="90"/>
                  </a:lnTo>
                  <a:lnTo>
                    <a:pt x="3030" y="124"/>
                  </a:lnTo>
                  <a:lnTo>
                    <a:pt x="3133" y="161"/>
                  </a:lnTo>
                  <a:lnTo>
                    <a:pt x="3231" y="203"/>
                  </a:lnTo>
                  <a:lnTo>
                    <a:pt x="3324" y="251"/>
                  </a:lnTo>
                  <a:lnTo>
                    <a:pt x="3414" y="305"/>
                  </a:lnTo>
                  <a:lnTo>
                    <a:pt x="3498" y="362"/>
                  </a:lnTo>
                  <a:lnTo>
                    <a:pt x="3579" y="424"/>
                  </a:lnTo>
                  <a:lnTo>
                    <a:pt x="3655" y="491"/>
                  </a:lnTo>
                  <a:lnTo>
                    <a:pt x="3727" y="564"/>
                  </a:lnTo>
                  <a:lnTo>
                    <a:pt x="3793" y="641"/>
                  </a:lnTo>
                  <a:lnTo>
                    <a:pt x="3854" y="722"/>
                  </a:lnTo>
                  <a:lnTo>
                    <a:pt x="3910" y="809"/>
                  </a:lnTo>
                  <a:lnTo>
                    <a:pt x="3961" y="898"/>
                  </a:lnTo>
                  <a:lnTo>
                    <a:pt x="4006" y="994"/>
                  </a:lnTo>
                  <a:lnTo>
                    <a:pt x="4047" y="1092"/>
                  </a:lnTo>
                  <a:lnTo>
                    <a:pt x="4082" y="1196"/>
                  </a:lnTo>
                  <a:lnTo>
                    <a:pt x="4112" y="1302"/>
                  </a:lnTo>
                  <a:lnTo>
                    <a:pt x="4136" y="1414"/>
                  </a:lnTo>
                  <a:lnTo>
                    <a:pt x="4156" y="1530"/>
                  </a:lnTo>
                  <a:lnTo>
                    <a:pt x="4169" y="1651"/>
                  </a:lnTo>
                  <a:lnTo>
                    <a:pt x="4179" y="1774"/>
                  </a:lnTo>
                  <a:lnTo>
                    <a:pt x="4183" y="1902"/>
                  </a:lnTo>
                  <a:lnTo>
                    <a:pt x="4225" y="1930"/>
                  </a:lnTo>
                  <a:lnTo>
                    <a:pt x="4265" y="1963"/>
                  </a:lnTo>
                  <a:lnTo>
                    <a:pt x="4300" y="2000"/>
                  </a:lnTo>
                  <a:lnTo>
                    <a:pt x="4330" y="2043"/>
                  </a:lnTo>
                  <a:lnTo>
                    <a:pt x="4354" y="2089"/>
                  </a:lnTo>
                  <a:lnTo>
                    <a:pt x="4371" y="2139"/>
                  </a:lnTo>
                  <a:lnTo>
                    <a:pt x="4382" y="2191"/>
                  </a:lnTo>
                  <a:lnTo>
                    <a:pt x="4386" y="2245"/>
                  </a:lnTo>
                  <a:lnTo>
                    <a:pt x="4386" y="2673"/>
                  </a:lnTo>
                  <a:lnTo>
                    <a:pt x="4382" y="2727"/>
                  </a:lnTo>
                  <a:lnTo>
                    <a:pt x="4373" y="2777"/>
                  </a:lnTo>
                  <a:lnTo>
                    <a:pt x="4355" y="2825"/>
                  </a:lnTo>
                  <a:lnTo>
                    <a:pt x="4333" y="2870"/>
                  </a:lnTo>
                  <a:lnTo>
                    <a:pt x="4305" y="2911"/>
                  </a:lnTo>
                  <a:lnTo>
                    <a:pt x="4272" y="2949"/>
                  </a:lnTo>
                  <a:lnTo>
                    <a:pt x="4234" y="2982"/>
                  </a:lnTo>
                  <a:lnTo>
                    <a:pt x="4193" y="3010"/>
                  </a:lnTo>
                  <a:lnTo>
                    <a:pt x="4148" y="3033"/>
                  </a:lnTo>
                  <a:lnTo>
                    <a:pt x="4100" y="3048"/>
                  </a:lnTo>
                  <a:lnTo>
                    <a:pt x="4050" y="3059"/>
                  </a:lnTo>
                  <a:lnTo>
                    <a:pt x="3997" y="3063"/>
                  </a:lnTo>
                  <a:lnTo>
                    <a:pt x="3715" y="3063"/>
                  </a:lnTo>
                  <a:lnTo>
                    <a:pt x="3672" y="3172"/>
                  </a:lnTo>
                  <a:lnTo>
                    <a:pt x="3623" y="3276"/>
                  </a:lnTo>
                  <a:lnTo>
                    <a:pt x="3570" y="3377"/>
                  </a:lnTo>
                  <a:lnTo>
                    <a:pt x="3511" y="3473"/>
                  </a:lnTo>
                  <a:lnTo>
                    <a:pt x="3449" y="3563"/>
                  </a:lnTo>
                  <a:lnTo>
                    <a:pt x="3383" y="3650"/>
                  </a:lnTo>
                  <a:lnTo>
                    <a:pt x="3313" y="3731"/>
                  </a:lnTo>
                  <a:lnTo>
                    <a:pt x="3240" y="3808"/>
                  </a:lnTo>
                  <a:lnTo>
                    <a:pt x="3165" y="3880"/>
                  </a:lnTo>
                  <a:lnTo>
                    <a:pt x="3086" y="3946"/>
                  </a:lnTo>
                  <a:lnTo>
                    <a:pt x="3006" y="4007"/>
                  </a:lnTo>
                  <a:lnTo>
                    <a:pt x="2925" y="4063"/>
                  </a:lnTo>
                  <a:lnTo>
                    <a:pt x="2843" y="4114"/>
                  </a:lnTo>
                  <a:lnTo>
                    <a:pt x="2759" y="4159"/>
                  </a:lnTo>
                  <a:lnTo>
                    <a:pt x="2677" y="4198"/>
                  </a:lnTo>
                  <a:lnTo>
                    <a:pt x="2593" y="4232"/>
                  </a:lnTo>
                  <a:lnTo>
                    <a:pt x="2511" y="4259"/>
                  </a:lnTo>
                  <a:lnTo>
                    <a:pt x="2428" y="4281"/>
                  </a:lnTo>
                  <a:lnTo>
                    <a:pt x="2349" y="4297"/>
                  </a:lnTo>
                  <a:lnTo>
                    <a:pt x="2270" y="4307"/>
                  </a:lnTo>
                  <a:lnTo>
                    <a:pt x="2193" y="4309"/>
                  </a:lnTo>
                  <a:lnTo>
                    <a:pt x="2116" y="4307"/>
                  </a:lnTo>
                  <a:lnTo>
                    <a:pt x="2037" y="4297"/>
                  </a:lnTo>
                  <a:lnTo>
                    <a:pt x="1958" y="4281"/>
                  </a:lnTo>
                  <a:lnTo>
                    <a:pt x="1875" y="4259"/>
                  </a:lnTo>
                  <a:lnTo>
                    <a:pt x="1793" y="4232"/>
                  </a:lnTo>
                  <a:lnTo>
                    <a:pt x="1709" y="4198"/>
                  </a:lnTo>
                  <a:lnTo>
                    <a:pt x="1627" y="4159"/>
                  </a:lnTo>
                  <a:lnTo>
                    <a:pt x="1543" y="4114"/>
                  </a:lnTo>
                  <a:lnTo>
                    <a:pt x="1461" y="4063"/>
                  </a:lnTo>
                  <a:lnTo>
                    <a:pt x="1380" y="4007"/>
                  </a:lnTo>
                  <a:lnTo>
                    <a:pt x="1300" y="3946"/>
                  </a:lnTo>
                  <a:lnTo>
                    <a:pt x="1221" y="3880"/>
                  </a:lnTo>
                  <a:lnTo>
                    <a:pt x="1146" y="3808"/>
                  </a:lnTo>
                  <a:lnTo>
                    <a:pt x="1073" y="3731"/>
                  </a:lnTo>
                  <a:lnTo>
                    <a:pt x="1003" y="3650"/>
                  </a:lnTo>
                  <a:lnTo>
                    <a:pt x="937" y="3563"/>
                  </a:lnTo>
                  <a:lnTo>
                    <a:pt x="875" y="3473"/>
                  </a:lnTo>
                  <a:lnTo>
                    <a:pt x="816" y="3377"/>
                  </a:lnTo>
                  <a:lnTo>
                    <a:pt x="763" y="3276"/>
                  </a:lnTo>
                  <a:lnTo>
                    <a:pt x="714" y="3172"/>
                  </a:lnTo>
                  <a:lnTo>
                    <a:pt x="671" y="3063"/>
                  </a:lnTo>
                  <a:lnTo>
                    <a:pt x="389" y="3063"/>
                  </a:lnTo>
                  <a:lnTo>
                    <a:pt x="336" y="3059"/>
                  </a:lnTo>
                  <a:lnTo>
                    <a:pt x="286" y="3048"/>
                  </a:lnTo>
                  <a:lnTo>
                    <a:pt x="238" y="3033"/>
                  </a:lnTo>
                  <a:lnTo>
                    <a:pt x="193" y="3010"/>
                  </a:lnTo>
                  <a:lnTo>
                    <a:pt x="152" y="2982"/>
                  </a:lnTo>
                  <a:lnTo>
                    <a:pt x="114" y="2949"/>
                  </a:lnTo>
                  <a:lnTo>
                    <a:pt x="81" y="2911"/>
                  </a:lnTo>
                  <a:lnTo>
                    <a:pt x="53" y="2870"/>
                  </a:lnTo>
                  <a:lnTo>
                    <a:pt x="31" y="2825"/>
                  </a:lnTo>
                  <a:lnTo>
                    <a:pt x="13" y="2777"/>
                  </a:lnTo>
                  <a:lnTo>
                    <a:pt x="4" y="2727"/>
                  </a:lnTo>
                  <a:lnTo>
                    <a:pt x="0" y="2673"/>
                  </a:lnTo>
                  <a:lnTo>
                    <a:pt x="0" y="2245"/>
                  </a:lnTo>
                  <a:lnTo>
                    <a:pt x="4" y="2191"/>
                  </a:lnTo>
                  <a:lnTo>
                    <a:pt x="15" y="2139"/>
                  </a:lnTo>
                  <a:lnTo>
                    <a:pt x="32" y="2089"/>
                  </a:lnTo>
                  <a:lnTo>
                    <a:pt x="56" y="2043"/>
                  </a:lnTo>
                  <a:lnTo>
                    <a:pt x="86" y="2000"/>
                  </a:lnTo>
                  <a:lnTo>
                    <a:pt x="121" y="1963"/>
                  </a:lnTo>
                  <a:lnTo>
                    <a:pt x="161" y="1930"/>
                  </a:lnTo>
                  <a:lnTo>
                    <a:pt x="203" y="1902"/>
                  </a:lnTo>
                  <a:lnTo>
                    <a:pt x="207" y="1774"/>
                  </a:lnTo>
                  <a:lnTo>
                    <a:pt x="217" y="1651"/>
                  </a:lnTo>
                  <a:lnTo>
                    <a:pt x="230" y="1530"/>
                  </a:lnTo>
                  <a:lnTo>
                    <a:pt x="250" y="1414"/>
                  </a:lnTo>
                  <a:lnTo>
                    <a:pt x="274" y="1302"/>
                  </a:lnTo>
                  <a:lnTo>
                    <a:pt x="304" y="1196"/>
                  </a:lnTo>
                  <a:lnTo>
                    <a:pt x="339" y="1092"/>
                  </a:lnTo>
                  <a:lnTo>
                    <a:pt x="380" y="994"/>
                  </a:lnTo>
                  <a:lnTo>
                    <a:pt x="425" y="898"/>
                  </a:lnTo>
                  <a:lnTo>
                    <a:pt x="476" y="809"/>
                  </a:lnTo>
                  <a:lnTo>
                    <a:pt x="532" y="722"/>
                  </a:lnTo>
                  <a:lnTo>
                    <a:pt x="593" y="641"/>
                  </a:lnTo>
                  <a:lnTo>
                    <a:pt x="659" y="564"/>
                  </a:lnTo>
                  <a:lnTo>
                    <a:pt x="731" y="491"/>
                  </a:lnTo>
                  <a:lnTo>
                    <a:pt x="807" y="424"/>
                  </a:lnTo>
                  <a:lnTo>
                    <a:pt x="888" y="362"/>
                  </a:lnTo>
                  <a:lnTo>
                    <a:pt x="972" y="305"/>
                  </a:lnTo>
                  <a:lnTo>
                    <a:pt x="1062" y="251"/>
                  </a:lnTo>
                  <a:lnTo>
                    <a:pt x="1155" y="203"/>
                  </a:lnTo>
                  <a:lnTo>
                    <a:pt x="1253" y="161"/>
                  </a:lnTo>
                  <a:lnTo>
                    <a:pt x="1356" y="124"/>
                  </a:lnTo>
                  <a:lnTo>
                    <a:pt x="1462" y="90"/>
                  </a:lnTo>
                  <a:lnTo>
                    <a:pt x="1574" y="64"/>
                  </a:lnTo>
                  <a:lnTo>
                    <a:pt x="1689" y="41"/>
                  </a:lnTo>
                  <a:lnTo>
                    <a:pt x="1809" y="23"/>
                  </a:lnTo>
                  <a:lnTo>
                    <a:pt x="1932" y="11"/>
                  </a:lnTo>
                  <a:lnTo>
                    <a:pt x="2060" y="3"/>
                  </a:lnTo>
                  <a:lnTo>
                    <a:pt x="21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sp>
          <p:nvSpPr>
            <p:cNvPr id="12" name="Freeform 25"/>
            <p:cNvSpPr>
              <a:spLocks noChangeAspect="1" noEditPoints="1"/>
            </p:cNvSpPr>
            <p:nvPr/>
          </p:nvSpPr>
          <p:spPr bwMode="auto">
            <a:xfrm>
              <a:off x="1319385" y="4705920"/>
              <a:ext cx="377372" cy="457211"/>
            </a:xfrm>
            <a:custGeom>
              <a:avLst/>
              <a:gdLst>
                <a:gd name="T0" fmla="*/ 2715 w 3486"/>
                <a:gd name="T1" fmla="*/ 2849 h 3533"/>
                <a:gd name="T2" fmla="*/ 3049 w 3486"/>
                <a:gd name="T3" fmla="*/ 2968 h 3533"/>
                <a:gd name="T4" fmla="*/ 3086 w 3486"/>
                <a:gd name="T5" fmla="*/ 2699 h 3533"/>
                <a:gd name="T6" fmla="*/ 1386 w 3486"/>
                <a:gd name="T7" fmla="*/ 2920 h 3533"/>
                <a:gd name="T8" fmla="*/ 1833 w 3486"/>
                <a:gd name="T9" fmla="*/ 2933 h 3533"/>
                <a:gd name="T10" fmla="*/ 1562 w 3486"/>
                <a:gd name="T11" fmla="*/ 2720 h 3533"/>
                <a:gd name="T12" fmla="*/ 1719 w 3486"/>
                <a:gd name="T13" fmla="*/ 1861 h 3533"/>
                <a:gd name="T14" fmla="*/ 1577 w 3486"/>
                <a:gd name="T15" fmla="*/ 2009 h 3533"/>
                <a:gd name="T16" fmla="*/ 1716 w 3486"/>
                <a:gd name="T17" fmla="*/ 2384 h 3533"/>
                <a:gd name="T18" fmla="*/ 2914 w 3486"/>
                <a:gd name="T19" fmla="*/ 2368 h 3533"/>
                <a:gd name="T20" fmla="*/ 2916 w 3486"/>
                <a:gd name="T21" fmla="*/ 1940 h 3533"/>
                <a:gd name="T22" fmla="*/ 2722 w 3486"/>
                <a:gd name="T23" fmla="*/ 1845 h 3533"/>
                <a:gd name="T24" fmla="*/ 345 w 3486"/>
                <a:gd name="T25" fmla="*/ 1686 h 3533"/>
                <a:gd name="T26" fmla="*/ 676 w 3486"/>
                <a:gd name="T27" fmla="*/ 1931 h 3533"/>
                <a:gd name="T28" fmla="*/ 669 w 3486"/>
                <a:gd name="T29" fmla="*/ 1741 h 3533"/>
                <a:gd name="T30" fmla="*/ 2574 w 3486"/>
                <a:gd name="T31" fmla="*/ 1652 h 3533"/>
                <a:gd name="T32" fmla="*/ 2929 w 3486"/>
                <a:gd name="T33" fmla="*/ 1716 h 3533"/>
                <a:gd name="T34" fmla="*/ 3198 w 3486"/>
                <a:gd name="T35" fmla="*/ 2182 h 3533"/>
                <a:gd name="T36" fmla="*/ 3438 w 3486"/>
                <a:gd name="T37" fmla="*/ 2528 h 3533"/>
                <a:gd name="T38" fmla="*/ 3376 w 3486"/>
                <a:gd name="T39" fmla="*/ 3440 h 3533"/>
                <a:gd name="T40" fmla="*/ 1596 w 3486"/>
                <a:gd name="T41" fmla="*/ 3440 h 3533"/>
                <a:gd name="T42" fmla="*/ 1155 w 3486"/>
                <a:gd name="T43" fmla="*/ 2717 h 3533"/>
                <a:gd name="T44" fmla="*/ 1052 w 3486"/>
                <a:gd name="T45" fmla="*/ 2494 h 3533"/>
                <a:gd name="T46" fmla="*/ 1377 w 3486"/>
                <a:gd name="T47" fmla="*/ 2048 h 3533"/>
                <a:gd name="T48" fmla="*/ 1649 w 3486"/>
                <a:gd name="T49" fmla="*/ 1704 h 3533"/>
                <a:gd name="T50" fmla="*/ 2061 w 3486"/>
                <a:gd name="T51" fmla="*/ 1646 h 3533"/>
                <a:gd name="T52" fmla="*/ 2771 w 3486"/>
                <a:gd name="T53" fmla="*/ 1168 h 3533"/>
                <a:gd name="T54" fmla="*/ 2964 w 3486"/>
                <a:gd name="T55" fmla="*/ 1333 h 3533"/>
                <a:gd name="T56" fmla="*/ 3124 w 3486"/>
                <a:gd name="T57" fmla="*/ 1068 h 3533"/>
                <a:gd name="T58" fmla="*/ 703 w 3486"/>
                <a:gd name="T59" fmla="*/ 810 h 3533"/>
                <a:gd name="T60" fmla="*/ 546 w 3486"/>
                <a:gd name="T61" fmla="*/ 940 h 3533"/>
                <a:gd name="T62" fmla="*/ 620 w 3486"/>
                <a:gd name="T63" fmla="*/ 1330 h 3533"/>
                <a:gd name="T64" fmla="*/ 1824 w 3486"/>
                <a:gd name="T65" fmla="*/ 1330 h 3533"/>
                <a:gd name="T66" fmla="*/ 1884 w 3486"/>
                <a:gd name="T67" fmla="*/ 917 h 3533"/>
                <a:gd name="T68" fmla="*/ 1714 w 3486"/>
                <a:gd name="T69" fmla="*/ 805 h 3533"/>
                <a:gd name="T70" fmla="*/ 1575 w 3486"/>
                <a:gd name="T71" fmla="*/ 610 h 3533"/>
                <a:gd name="T72" fmla="*/ 1913 w 3486"/>
                <a:gd name="T73" fmla="*/ 682 h 3533"/>
                <a:gd name="T74" fmla="*/ 2174 w 3486"/>
                <a:gd name="T75" fmla="*/ 1188 h 3533"/>
                <a:gd name="T76" fmla="*/ 2377 w 3486"/>
                <a:gd name="T77" fmla="*/ 1485 h 3533"/>
                <a:gd name="T78" fmla="*/ 1751 w 3486"/>
                <a:gd name="T79" fmla="*/ 1523 h 3533"/>
                <a:gd name="T80" fmla="*/ 1357 w 3486"/>
                <a:gd name="T81" fmla="*/ 1721 h 3533"/>
                <a:gd name="T82" fmla="*/ 1049 w 3486"/>
                <a:gd name="T83" fmla="*/ 2135 h 3533"/>
                <a:gd name="T84" fmla="*/ 138 w 3486"/>
                <a:gd name="T85" fmla="*/ 2460 h 3533"/>
                <a:gd name="T86" fmla="*/ 161 w 3486"/>
                <a:gd name="T87" fmla="*/ 1518 h 3533"/>
                <a:gd name="T88" fmla="*/ 135 w 3486"/>
                <a:gd name="T89" fmla="*/ 1192 h 3533"/>
                <a:gd name="T90" fmla="*/ 459 w 3486"/>
                <a:gd name="T91" fmla="*/ 733 h 3533"/>
                <a:gd name="T92" fmla="*/ 768 w 3486"/>
                <a:gd name="T93" fmla="*/ 620 h 3533"/>
                <a:gd name="T94" fmla="*/ 2573 w 3486"/>
                <a:gd name="T95" fmla="*/ 9 h 3533"/>
                <a:gd name="T96" fmla="*/ 2929 w 3486"/>
                <a:gd name="T97" fmla="*/ 74 h 3533"/>
                <a:gd name="T98" fmla="*/ 3198 w 3486"/>
                <a:gd name="T99" fmla="*/ 539 h 3533"/>
                <a:gd name="T100" fmla="*/ 3437 w 3486"/>
                <a:gd name="T101" fmla="*/ 885 h 3533"/>
                <a:gd name="T102" fmla="*/ 3376 w 3486"/>
                <a:gd name="T103" fmla="*/ 1798 h 3533"/>
                <a:gd name="T104" fmla="*/ 3102 w 3486"/>
                <a:gd name="T105" fmla="*/ 1642 h 3533"/>
                <a:gd name="T106" fmla="*/ 2679 w 3486"/>
                <a:gd name="T107" fmla="*/ 1511 h 3533"/>
                <a:gd name="T108" fmla="*/ 2321 w 3486"/>
                <a:gd name="T109" fmla="*/ 1042 h 3533"/>
                <a:gd name="T110" fmla="*/ 2754 w 3486"/>
                <a:gd name="T111" fmla="*/ 749 h 3533"/>
                <a:gd name="T112" fmla="*/ 2955 w 3486"/>
                <a:gd name="T113" fmla="*/ 379 h 3533"/>
                <a:gd name="T114" fmla="*/ 2810 w 3486"/>
                <a:gd name="T115" fmla="*/ 222 h 3533"/>
                <a:gd name="T116" fmla="*/ 1937 w 3486"/>
                <a:gd name="T117" fmla="*/ 185 h 3533"/>
                <a:gd name="T118" fmla="*/ 1617 w 3486"/>
                <a:gd name="T119" fmla="*/ 285 h 3533"/>
                <a:gd name="T120" fmla="*/ 1422 w 3486"/>
                <a:gd name="T121" fmla="*/ 292 h 3533"/>
                <a:gd name="T122" fmla="*/ 1726 w 3486"/>
                <a:gd name="T123" fmla="*/ 38 h 3533"/>
                <a:gd name="T124" fmla="*/ 2264 w 3486"/>
                <a:gd name="T125" fmla="*/ 0 h 3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86" h="3533">
                  <a:moveTo>
                    <a:pt x="3055" y="2698"/>
                  </a:moveTo>
                  <a:lnTo>
                    <a:pt x="3037" y="2699"/>
                  </a:lnTo>
                  <a:lnTo>
                    <a:pt x="3016" y="2704"/>
                  </a:lnTo>
                  <a:lnTo>
                    <a:pt x="2992" y="2711"/>
                  </a:lnTo>
                  <a:lnTo>
                    <a:pt x="2967" y="2720"/>
                  </a:lnTo>
                  <a:lnTo>
                    <a:pt x="2941" y="2730"/>
                  </a:lnTo>
                  <a:lnTo>
                    <a:pt x="2915" y="2742"/>
                  </a:lnTo>
                  <a:lnTo>
                    <a:pt x="2889" y="2754"/>
                  </a:lnTo>
                  <a:lnTo>
                    <a:pt x="2865" y="2765"/>
                  </a:lnTo>
                  <a:lnTo>
                    <a:pt x="2842" y="2776"/>
                  </a:lnTo>
                  <a:lnTo>
                    <a:pt x="2818" y="2788"/>
                  </a:lnTo>
                  <a:lnTo>
                    <a:pt x="2794" y="2798"/>
                  </a:lnTo>
                  <a:lnTo>
                    <a:pt x="2771" y="2810"/>
                  </a:lnTo>
                  <a:lnTo>
                    <a:pt x="2749" y="2822"/>
                  </a:lnTo>
                  <a:lnTo>
                    <a:pt x="2731" y="2834"/>
                  </a:lnTo>
                  <a:lnTo>
                    <a:pt x="2715" y="2849"/>
                  </a:lnTo>
                  <a:lnTo>
                    <a:pt x="2702" y="2863"/>
                  </a:lnTo>
                  <a:lnTo>
                    <a:pt x="2694" y="2879"/>
                  </a:lnTo>
                  <a:lnTo>
                    <a:pt x="2691" y="2898"/>
                  </a:lnTo>
                  <a:lnTo>
                    <a:pt x="2693" y="2916"/>
                  </a:lnTo>
                  <a:lnTo>
                    <a:pt x="2697" y="2933"/>
                  </a:lnTo>
                  <a:lnTo>
                    <a:pt x="2705" y="2946"/>
                  </a:lnTo>
                  <a:lnTo>
                    <a:pt x="2717" y="2957"/>
                  </a:lnTo>
                  <a:lnTo>
                    <a:pt x="2732" y="2965"/>
                  </a:lnTo>
                  <a:lnTo>
                    <a:pt x="2753" y="2972"/>
                  </a:lnTo>
                  <a:lnTo>
                    <a:pt x="2779" y="2975"/>
                  </a:lnTo>
                  <a:lnTo>
                    <a:pt x="2811" y="2976"/>
                  </a:lnTo>
                  <a:lnTo>
                    <a:pt x="2934" y="2976"/>
                  </a:lnTo>
                  <a:lnTo>
                    <a:pt x="2964" y="2975"/>
                  </a:lnTo>
                  <a:lnTo>
                    <a:pt x="2993" y="2974"/>
                  </a:lnTo>
                  <a:lnTo>
                    <a:pt x="3021" y="2972"/>
                  </a:lnTo>
                  <a:lnTo>
                    <a:pt x="3049" y="2968"/>
                  </a:lnTo>
                  <a:lnTo>
                    <a:pt x="3074" y="2962"/>
                  </a:lnTo>
                  <a:lnTo>
                    <a:pt x="3097" y="2954"/>
                  </a:lnTo>
                  <a:lnTo>
                    <a:pt x="3116" y="2945"/>
                  </a:lnTo>
                  <a:lnTo>
                    <a:pt x="3131" y="2934"/>
                  </a:lnTo>
                  <a:lnTo>
                    <a:pt x="3143" y="2920"/>
                  </a:lnTo>
                  <a:lnTo>
                    <a:pt x="3151" y="2903"/>
                  </a:lnTo>
                  <a:lnTo>
                    <a:pt x="3154" y="2884"/>
                  </a:lnTo>
                  <a:lnTo>
                    <a:pt x="3154" y="2791"/>
                  </a:lnTo>
                  <a:lnTo>
                    <a:pt x="3152" y="2766"/>
                  </a:lnTo>
                  <a:lnTo>
                    <a:pt x="3149" y="2746"/>
                  </a:lnTo>
                  <a:lnTo>
                    <a:pt x="3142" y="2731"/>
                  </a:lnTo>
                  <a:lnTo>
                    <a:pt x="3134" y="2719"/>
                  </a:lnTo>
                  <a:lnTo>
                    <a:pt x="3124" y="2710"/>
                  </a:lnTo>
                  <a:lnTo>
                    <a:pt x="3112" y="2705"/>
                  </a:lnTo>
                  <a:lnTo>
                    <a:pt x="3099" y="2701"/>
                  </a:lnTo>
                  <a:lnTo>
                    <a:pt x="3086" y="2699"/>
                  </a:lnTo>
                  <a:lnTo>
                    <a:pt x="3070" y="2698"/>
                  </a:lnTo>
                  <a:lnTo>
                    <a:pt x="3055" y="2698"/>
                  </a:lnTo>
                  <a:close/>
                  <a:moveTo>
                    <a:pt x="1474" y="2698"/>
                  </a:moveTo>
                  <a:lnTo>
                    <a:pt x="1459" y="2698"/>
                  </a:lnTo>
                  <a:lnTo>
                    <a:pt x="1445" y="2699"/>
                  </a:lnTo>
                  <a:lnTo>
                    <a:pt x="1431" y="2700"/>
                  </a:lnTo>
                  <a:lnTo>
                    <a:pt x="1418" y="2705"/>
                  </a:lnTo>
                  <a:lnTo>
                    <a:pt x="1406" y="2710"/>
                  </a:lnTo>
                  <a:lnTo>
                    <a:pt x="1396" y="2719"/>
                  </a:lnTo>
                  <a:lnTo>
                    <a:pt x="1387" y="2731"/>
                  </a:lnTo>
                  <a:lnTo>
                    <a:pt x="1381" y="2746"/>
                  </a:lnTo>
                  <a:lnTo>
                    <a:pt x="1377" y="2766"/>
                  </a:lnTo>
                  <a:lnTo>
                    <a:pt x="1376" y="2791"/>
                  </a:lnTo>
                  <a:lnTo>
                    <a:pt x="1376" y="2884"/>
                  </a:lnTo>
                  <a:lnTo>
                    <a:pt x="1379" y="2903"/>
                  </a:lnTo>
                  <a:lnTo>
                    <a:pt x="1386" y="2920"/>
                  </a:lnTo>
                  <a:lnTo>
                    <a:pt x="1398" y="2934"/>
                  </a:lnTo>
                  <a:lnTo>
                    <a:pt x="1414" y="2945"/>
                  </a:lnTo>
                  <a:lnTo>
                    <a:pt x="1434" y="2954"/>
                  </a:lnTo>
                  <a:lnTo>
                    <a:pt x="1456" y="2962"/>
                  </a:lnTo>
                  <a:lnTo>
                    <a:pt x="1481" y="2968"/>
                  </a:lnTo>
                  <a:lnTo>
                    <a:pt x="1508" y="2972"/>
                  </a:lnTo>
                  <a:lnTo>
                    <a:pt x="1536" y="2974"/>
                  </a:lnTo>
                  <a:lnTo>
                    <a:pt x="1566" y="2976"/>
                  </a:lnTo>
                  <a:lnTo>
                    <a:pt x="1595" y="2976"/>
                  </a:lnTo>
                  <a:lnTo>
                    <a:pt x="1719" y="2976"/>
                  </a:lnTo>
                  <a:lnTo>
                    <a:pt x="1751" y="2975"/>
                  </a:lnTo>
                  <a:lnTo>
                    <a:pt x="1777" y="2972"/>
                  </a:lnTo>
                  <a:lnTo>
                    <a:pt x="1797" y="2965"/>
                  </a:lnTo>
                  <a:lnTo>
                    <a:pt x="1814" y="2957"/>
                  </a:lnTo>
                  <a:lnTo>
                    <a:pt x="1825" y="2946"/>
                  </a:lnTo>
                  <a:lnTo>
                    <a:pt x="1833" y="2933"/>
                  </a:lnTo>
                  <a:lnTo>
                    <a:pt x="1838" y="2916"/>
                  </a:lnTo>
                  <a:lnTo>
                    <a:pt x="1839" y="2898"/>
                  </a:lnTo>
                  <a:lnTo>
                    <a:pt x="1836" y="2879"/>
                  </a:lnTo>
                  <a:lnTo>
                    <a:pt x="1828" y="2863"/>
                  </a:lnTo>
                  <a:lnTo>
                    <a:pt x="1816" y="2848"/>
                  </a:lnTo>
                  <a:lnTo>
                    <a:pt x="1800" y="2834"/>
                  </a:lnTo>
                  <a:lnTo>
                    <a:pt x="1780" y="2821"/>
                  </a:lnTo>
                  <a:lnTo>
                    <a:pt x="1759" y="2810"/>
                  </a:lnTo>
                  <a:lnTo>
                    <a:pt x="1735" y="2798"/>
                  </a:lnTo>
                  <a:lnTo>
                    <a:pt x="1713" y="2788"/>
                  </a:lnTo>
                  <a:lnTo>
                    <a:pt x="1689" y="2776"/>
                  </a:lnTo>
                  <a:lnTo>
                    <a:pt x="1666" y="2765"/>
                  </a:lnTo>
                  <a:lnTo>
                    <a:pt x="1641" y="2754"/>
                  </a:lnTo>
                  <a:lnTo>
                    <a:pt x="1615" y="2742"/>
                  </a:lnTo>
                  <a:lnTo>
                    <a:pt x="1589" y="2730"/>
                  </a:lnTo>
                  <a:lnTo>
                    <a:pt x="1562" y="2720"/>
                  </a:lnTo>
                  <a:lnTo>
                    <a:pt x="1537" y="2711"/>
                  </a:lnTo>
                  <a:lnTo>
                    <a:pt x="1513" y="2704"/>
                  </a:lnTo>
                  <a:lnTo>
                    <a:pt x="1493" y="2699"/>
                  </a:lnTo>
                  <a:lnTo>
                    <a:pt x="1474" y="2698"/>
                  </a:lnTo>
                  <a:close/>
                  <a:moveTo>
                    <a:pt x="2264" y="1816"/>
                  </a:moveTo>
                  <a:lnTo>
                    <a:pt x="2186" y="1816"/>
                  </a:lnTo>
                  <a:lnTo>
                    <a:pt x="2115" y="1818"/>
                  </a:lnTo>
                  <a:lnTo>
                    <a:pt x="2050" y="1820"/>
                  </a:lnTo>
                  <a:lnTo>
                    <a:pt x="1990" y="1823"/>
                  </a:lnTo>
                  <a:lnTo>
                    <a:pt x="1937" y="1826"/>
                  </a:lnTo>
                  <a:lnTo>
                    <a:pt x="1889" y="1832"/>
                  </a:lnTo>
                  <a:lnTo>
                    <a:pt x="1845" y="1836"/>
                  </a:lnTo>
                  <a:lnTo>
                    <a:pt x="1807" y="1842"/>
                  </a:lnTo>
                  <a:lnTo>
                    <a:pt x="1775" y="1848"/>
                  </a:lnTo>
                  <a:lnTo>
                    <a:pt x="1745" y="1855"/>
                  </a:lnTo>
                  <a:lnTo>
                    <a:pt x="1719" y="1861"/>
                  </a:lnTo>
                  <a:lnTo>
                    <a:pt x="1697" y="1868"/>
                  </a:lnTo>
                  <a:lnTo>
                    <a:pt x="1680" y="1876"/>
                  </a:lnTo>
                  <a:lnTo>
                    <a:pt x="1665" y="1882"/>
                  </a:lnTo>
                  <a:lnTo>
                    <a:pt x="1652" y="1890"/>
                  </a:lnTo>
                  <a:lnTo>
                    <a:pt x="1642" y="1896"/>
                  </a:lnTo>
                  <a:lnTo>
                    <a:pt x="1633" y="1904"/>
                  </a:lnTo>
                  <a:lnTo>
                    <a:pt x="1628" y="1910"/>
                  </a:lnTo>
                  <a:lnTo>
                    <a:pt x="1622" y="1916"/>
                  </a:lnTo>
                  <a:lnTo>
                    <a:pt x="1619" y="1922"/>
                  </a:lnTo>
                  <a:lnTo>
                    <a:pt x="1617" y="1928"/>
                  </a:lnTo>
                  <a:lnTo>
                    <a:pt x="1615" y="1932"/>
                  </a:lnTo>
                  <a:lnTo>
                    <a:pt x="1612" y="1937"/>
                  </a:lnTo>
                  <a:lnTo>
                    <a:pt x="1607" y="1949"/>
                  </a:lnTo>
                  <a:lnTo>
                    <a:pt x="1599" y="1965"/>
                  </a:lnTo>
                  <a:lnTo>
                    <a:pt x="1590" y="1985"/>
                  </a:lnTo>
                  <a:lnTo>
                    <a:pt x="1577" y="2009"/>
                  </a:lnTo>
                  <a:lnTo>
                    <a:pt x="1564" y="2037"/>
                  </a:lnTo>
                  <a:lnTo>
                    <a:pt x="1548" y="2071"/>
                  </a:lnTo>
                  <a:lnTo>
                    <a:pt x="1532" y="2110"/>
                  </a:lnTo>
                  <a:lnTo>
                    <a:pt x="1515" y="2155"/>
                  </a:lnTo>
                  <a:lnTo>
                    <a:pt x="1497" y="2207"/>
                  </a:lnTo>
                  <a:lnTo>
                    <a:pt x="1480" y="2266"/>
                  </a:lnTo>
                  <a:lnTo>
                    <a:pt x="1461" y="2333"/>
                  </a:lnTo>
                  <a:lnTo>
                    <a:pt x="1464" y="2334"/>
                  </a:lnTo>
                  <a:lnTo>
                    <a:pt x="1474" y="2336"/>
                  </a:lnTo>
                  <a:lnTo>
                    <a:pt x="1490" y="2340"/>
                  </a:lnTo>
                  <a:lnTo>
                    <a:pt x="1511" y="2346"/>
                  </a:lnTo>
                  <a:lnTo>
                    <a:pt x="1540" y="2352"/>
                  </a:lnTo>
                  <a:lnTo>
                    <a:pt x="1574" y="2360"/>
                  </a:lnTo>
                  <a:lnTo>
                    <a:pt x="1615" y="2368"/>
                  </a:lnTo>
                  <a:lnTo>
                    <a:pt x="1663" y="2376"/>
                  </a:lnTo>
                  <a:lnTo>
                    <a:pt x="1716" y="2384"/>
                  </a:lnTo>
                  <a:lnTo>
                    <a:pt x="1775" y="2392"/>
                  </a:lnTo>
                  <a:lnTo>
                    <a:pt x="1841" y="2399"/>
                  </a:lnTo>
                  <a:lnTo>
                    <a:pt x="1913" y="2406"/>
                  </a:lnTo>
                  <a:lnTo>
                    <a:pt x="1991" y="2411"/>
                  </a:lnTo>
                  <a:lnTo>
                    <a:pt x="2076" y="2416"/>
                  </a:lnTo>
                  <a:lnTo>
                    <a:pt x="2167" y="2418"/>
                  </a:lnTo>
                  <a:lnTo>
                    <a:pt x="2264" y="2419"/>
                  </a:lnTo>
                  <a:lnTo>
                    <a:pt x="2362" y="2418"/>
                  </a:lnTo>
                  <a:lnTo>
                    <a:pt x="2454" y="2416"/>
                  </a:lnTo>
                  <a:lnTo>
                    <a:pt x="2537" y="2411"/>
                  </a:lnTo>
                  <a:lnTo>
                    <a:pt x="2616" y="2406"/>
                  </a:lnTo>
                  <a:lnTo>
                    <a:pt x="2689" y="2399"/>
                  </a:lnTo>
                  <a:lnTo>
                    <a:pt x="2754" y="2392"/>
                  </a:lnTo>
                  <a:lnTo>
                    <a:pt x="2814" y="2384"/>
                  </a:lnTo>
                  <a:lnTo>
                    <a:pt x="2867" y="2376"/>
                  </a:lnTo>
                  <a:lnTo>
                    <a:pt x="2914" y="2368"/>
                  </a:lnTo>
                  <a:lnTo>
                    <a:pt x="2954" y="2360"/>
                  </a:lnTo>
                  <a:lnTo>
                    <a:pt x="2988" y="2352"/>
                  </a:lnTo>
                  <a:lnTo>
                    <a:pt x="3016" y="2346"/>
                  </a:lnTo>
                  <a:lnTo>
                    <a:pt x="3038" y="2340"/>
                  </a:lnTo>
                  <a:lnTo>
                    <a:pt x="3054" y="2336"/>
                  </a:lnTo>
                  <a:lnTo>
                    <a:pt x="3063" y="2334"/>
                  </a:lnTo>
                  <a:lnTo>
                    <a:pt x="3066" y="2333"/>
                  </a:lnTo>
                  <a:lnTo>
                    <a:pt x="3048" y="2265"/>
                  </a:lnTo>
                  <a:lnTo>
                    <a:pt x="3028" y="2204"/>
                  </a:lnTo>
                  <a:lnTo>
                    <a:pt x="3008" y="2149"/>
                  </a:lnTo>
                  <a:lnTo>
                    <a:pt x="2990" y="2100"/>
                  </a:lnTo>
                  <a:lnTo>
                    <a:pt x="2971" y="2059"/>
                  </a:lnTo>
                  <a:lnTo>
                    <a:pt x="2955" y="2022"/>
                  </a:lnTo>
                  <a:lnTo>
                    <a:pt x="2940" y="1989"/>
                  </a:lnTo>
                  <a:lnTo>
                    <a:pt x="2927" y="1963"/>
                  </a:lnTo>
                  <a:lnTo>
                    <a:pt x="2916" y="1940"/>
                  </a:lnTo>
                  <a:lnTo>
                    <a:pt x="2908" y="1921"/>
                  </a:lnTo>
                  <a:lnTo>
                    <a:pt x="2908" y="1920"/>
                  </a:lnTo>
                  <a:lnTo>
                    <a:pt x="2907" y="1918"/>
                  </a:lnTo>
                  <a:lnTo>
                    <a:pt x="2906" y="1916"/>
                  </a:lnTo>
                  <a:lnTo>
                    <a:pt x="2903" y="1913"/>
                  </a:lnTo>
                  <a:lnTo>
                    <a:pt x="2900" y="1908"/>
                  </a:lnTo>
                  <a:lnTo>
                    <a:pt x="2894" y="1903"/>
                  </a:lnTo>
                  <a:lnTo>
                    <a:pt x="2887" y="1897"/>
                  </a:lnTo>
                  <a:lnTo>
                    <a:pt x="2877" y="1891"/>
                  </a:lnTo>
                  <a:lnTo>
                    <a:pt x="2865" y="1884"/>
                  </a:lnTo>
                  <a:lnTo>
                    <a:pt x="2850" y="1878"/>
                  </a:lnTo>
                  <a:lnTo>
                    <a:pt x="2831" y="1871"/>
                  </a:lnTo>
                  <a:lnTo>
                    <a:pt x="2810" y="1865"/>
                  </a:lnTo>
                  <a:lnTo>
                    <a:pt x="2785" y="1858"/>
                  </a:lnTo>
                  <a:lnTo>
                    <a:pt x="2756" y="1850"/>
                  </a:lnTo>
                  <a:lnTo>
                    <a:pt x="2722" y="1845"/>
                  </a:lnTo>
                  <a:lnTo>
                    <a:pt x="2684" y="1838"/>
                  </a:lnTo>
                  <a:lnTo>
                    <a:pt x="2642" y="1833"/>
                  </a:lnTo>
                  <a:lnTo>
                    <a:pt x="2593" y="1829"/>
                  </a:lnTo>
                  <a:lnTo>
                    <a:pt x="2539" y="1824"/>
                  </a:lnTo>
                  <a:lnTo>
                    <a:pt x="2481" y="1820"/>
                  </a:lnTo>
                  <a:lnTo>
                    <a:pt x="2415" y="1818"/>
                  </a:lnTo>
                  <a:lnTo>
                    <a:pt x="2344" y="1816"/>
                  </a:lnTo>
                  <a:lnTo>
                    <a:pt x="2264" y="1816"/>
                  </a:lnTo>
                  <a:close/>
                  <a:moveTo>
                    <a:pt x="432" y="1652"/>
                  </a:moveTo>
                  <a:lnTo>
                    <a:pt x="417" y="1653"/>
                  </a:lnTo>
                  <a:lnTo>
                    <a:pt x="401" y="1653"/>
                  </a:lnTo>
                  <a:lnTo>
                    <a:pt x="388" y="1655"/>
                  </a:lnTo>
                  <a:lnTo>
                    <a:pt x="375" y="1660"/>
                  </a:lnTo>
                  <a:lnTo>
                    <a:pt x="363" y="1665"/>
                  </a:lnTo>
                  <a:lnTo>
                    <a:pt x="354" y="1674"/>
                  </a:lnTo>
                  <a:lnTo>
                    <a:pt x="345" y="1686"/>
                  </a:lnTo>
                  <a:lnTo>
                    <a:pt x="338" y="1701"/>
                  </a:lnTo>
                  <a:lnTo>
                    <a:pt x="335" y="1721"/>
                  </a:lnTo>
                  <a:lnTo>
                    <a:pt x="333" y="1745"/>
                  </a:lnTo>
                  <a:lnTo>
                    <a:pt x="333" y="1838"/>
                  </a:lnTo>
                  <a:lnTo>
                    <a:pt x="336" y="1857"/>
                  </a:lnTo>
                  <a:lnTo>
                    <a:pt x="344" y="1874"/>
                  </a:lnTo>
                  <a:lnTo>
                    <a:pt x="356" y="1889"/>
                  </a:lnTo>
                  <a:lnTo>
                    <a:pt x="372" y="1900"/>
                  </a:lnTo>
                  <a:lnTo>
                    <a:pt x="391" y="1909"/>
                  </a:lnTo>
                  <a:lnTo>
                    <a:pt x="413" y="1917"/>
                  </a:lnTo>
                  <a:lnTo>
                    <a:pt x="438" y="1922"/>
                  </a:lnTo>
                  <a:lnTo>
                    <a:pt x="466" y="1927"/>
                  </a:lnTo>
                  <a:lnTo>
                    <a:pt x="494" y="1929"/>
                  </a:lnTo>
                  <a:lnTo>
                    <a:pt x="523" y="1930"/>
                  </a:lnTo>
                  <a:lnTo>
                    <a:pt x="553" y="1931"/>
                  </a:lnTo>
                  <a:lnTo>
                    <a:pt x="676" y="1931"/>
                  </a:lnTo>
                  <a:lnTo>
                    <a:pt x="708" y="1930"/>
                  </a:lnTo>
                  <a:lnTo>
                    <a:pt x="734" y="1926"/>
                  </a:lnTo>
                  <a:lnTo>
                    <a:pt x="755" y="1920"/>
                  </a:lnTo>
                  <a:lnTo>
                    <a:pt x="770" y="1912"/>
                  </a:lnTo>
                  <a:lnTo>
                    <a:pt x="782" y="1901"/>
                  </a:lnTo>
                  <a:lnTo>
                    <a:pt x="790" y="1888"/>
                  </a:lnTo>
                  <a:lnTo>
                    <a:pt x="794" y="1871"/>
                  </a:lnTo>
                  <a:lnTo>
                    <a:pt x="796" y="1853"/>
                  </a:lnTo>
                  <a:lnTo>
                    <a:pt x="793" y="1834"/>
                  </a:lnTo>
                  <a:lnTo>
                    <a:pt x="786" y="1818"/>
                  </a:lnTo>
                  <a:lnTo>
                    <a:pt x="773" y="1802"/>
                  </a:lnTo>
                  <a:lnTo>
                    <a:pt x="757" y="1789"/>
                  </a:lnTo>
                  <a:lnTo>
                    <a:pt x="738" y="1776"/>
                  </a:lnTo>
                  <a:lnTo>
                    <a:pt x="716" y="1764"/>
                  </a:lnTo>
                  <a:lnTo>
                    <a:pt x="693" y="1753"/>
                  </a:lnTo>
                  <a:lnTo>
                    <a:pt x="669" y="1741"/>
                  </a:lnTo>
                  <a:lnTo>
                    <a:pt x="645" y="1730"/>
                  </a:lnTo>
                  <a:lnTo>
                    <a:pt x="622" y="1720"/>
                  </a:lnTo>
                  <a:lnTo>
                    <a:pt x="598" y="1708"/>
                  </a:lnTo>
                  <a:lnTo>
                    <a:pt x="572" y="1696"/>
                  </a:lnTo>
                  <a:lnTo>
                    <a:pt x="546" y="1685"/>
                  </a:lnTo>
                  <a:lnTo>
                    <a:pt x="520" y="1675"/>
                  </a:lnTo>
                  <a:lnTo>
                    <a:pt x="495" y="1665"/>
                  </a:lnTo>
                  <a:lnTo>
                    <a:pt x="471" y="1658"/>
                  </a:lnTo>
                  <a:lnTo>
                    <a:pt x="450" y="1654"/>
                  </a:lnTo>
                  <a:lnTo>
                    <a:pt x="432" y="1652"/>
                  </a:lnTo>
                  <a:close/>
                  <a:moveTo>
                    <a:pt x="2265" y="1643"/>
                  </a:moveTo>
                  <a:lnTo>
                    <a:pt x="2339" y="1643"/>
                  </a:lnTo>
                  <a:lnTo>
                    <a:pt x="2407" y="1644"/>
                  </a:lnTo>
                  <a:lnTo>
                    <a:pt x="2469" y="1646"/>
                  </a:lnTo>
                  <a:lnTo>
                    <a:pt x="2524" y="1649"/>
                  </a:lnTo>
                  <a:lnTo>
                    <a:pt x="2574" y="1652"/>
                  </a:lnTo>
                  <a:lnTo>
                    <a:pt x="2618" y="1655"/>
                  </a:lnTo>
                  <a:lnTo>
                    <a:pt x="2657" y="1658"/>
                  </a:lnTo>
                  <a:lnTo>
                    <a:pt x="2690" y="1662"/>
                  </a:lnTo>
                  <a:lnTo>
                    <a:pt x="2719" y="1665"/>
                  </a:lnTo>
                  <a:lnTo>
                    <a:pt x="2743" y="1668"/>
                  </a:lnTo>
                  <a:lnTo>
                    <a:pt x="2763" y="1672"/>
                  </a:lnTo>
                  <a:lnTo>
                    <a:pt x="2778" y="1675"/>
                  </a:lnTo>
                  <a:lnTo>
                    <a:pt x="2790" y="1677"/>
                  </a:lnTo>
                  <a:lnTo>
                    <a:pt x="2798" y="1679"/>
                  </a:lnTo>
                  <a:lnTo>
                    <a:pt x="2803" y="1680"/>
                  </a:lnTo>
                  <a:lnTo>
                    <a:pt x="2804" y="1681"/>
                  </a:lnTo>
                  <a:lnTo>
                    <a:pt x="2826" y="1687"/>
                  </a:lnTo>
                  <a:lnTo>
                    <a:pt x="2850" y="1693"/>
                  </a:lnTo>
                  <a:lnTo>
                    <a:pt x="2876" y="1700"/>
                  </a:lnTo>
                  <a:lnTo>
                    <a:pt x="2902" y="1708"/>
                  </a:lnTo>
                  <a:lnTo>
                    <a:pt x="2929" y="1716"/>
                  </a:lnTo>
                  <a:lnTo>
                    <a:pt x="2955" y="1727"/>
                  </a:lnTo>
                  <a:lnTo>
                    <a:pt x="2980" y="1740"/>
                  </a:lnTo>
                  <a:lnTo>
                    <a:pt x="3004" y="1756"/>
                  </a:lnTo>
                  <a:lnTo>
                    <a:pt x="3025" y="1773"/>
                  </a:lnTo>
                  <a:lnTo>
                    <a:pt x="3042" y="1795"/>
                  </a:lnTo>
                  <a:lnTo>
                    <a:pt x="3056" y="1819"/>
                  </a:lnTo>
                  <a:lnTo>
                    <a:pt x="3064" y="1836"/>
                  </a:lnTo>
                  <a:lnTo>
                    <a:pt x="3073" y="1859"/>
                  </a:lnTo>
                  <a:lnTo>
                    <a:pt x="3085" y="1886"/>
                  </a:lnTo>
                  <a:lnTo>
                    <a:pt x="3098" y="1918"/>
                  </a:lnTo>
                  <a:lnTo>
                    <a:pt x="3112" y="1954"/>
                  </a:lnTo>
                  <a:lnTo>
                    <a:pt x="3128" y="1994"/>
                  </a:lnTo>
                  <a:lnTo>
                    <a:pt x="3144" y="2037"/>
                  </a:lnTo>
                  <a:lnTo>
                    <a:pt x="3162" y="2083"/>
                  </a:lnTo>
                  <a:lnTo>
                    <a:pt x="3180" y="2132"/>
                  </a:lnTo>
                  <a:lnTo>
                    <a:pt x="3198" y="2182"/>
                  </a:lnTo>
                  <a:lnTo>
                    <a:pt x="3216" y="2233"/>
                  </a:lnTo>
                  <a:lnTo>
                    <a:pt x="3324" y="2233"/>
                  </a:lnTo>
                  <a:lnTo>
                    <a:pt x="3350" y="2237"/>
                  </a:lnTo>
                  <a:lnTo>
                    <a:pt x="3375" y="2246"/>
                  </a:lnTo>
                  <a:lnTo>
                    <a:pt x="3399" y="2261"/>
                  </a:lnTo>
                  <a:lnTo>
                    <a:pt x="3420" y="2279"/>
                  </a:lnTo>
                  <a:lnTo>
                    <a:pt x="3437" y="2302"/>
                  </a:lnTo>
                  <a:lnTo>
                    <a:pt x="3449" y="2326"/>
                  </a:lnTo>
                  <a:lnTo>
                    <a:pt x="3481" y="2419"/>
                  </a:lnTo>
                  <a:lnTo>
                    <a:pt x="3485" y="2438"/>
                  </a:lnTo>
                  <a:lnTo>
                    <a:pt x="3486" y="2458"/>
                  </a:lnTo>
                  <a:lnTo>
                    <a:pt x="3483" y="2477"/>
                  </a:lnTo>
                  <a:lnTo>
                    <a:pt x="3476" y="2494"/>
                  </a:lnTo>
                  <a:lnTo>
                    <a:pt x="3466" y="2508"/>
                  </a:lnTo>
                  <a:lnTo>
                    <a:pt x="3453" y="2520"/>
                  </a:lnTo>
                  <a:lnTo>
                    <a:pt x="3438" y="2528"/>
                  </a:lnTo>
                  <a:lnTo>
                    <a:pt x="3420" y="2530"/>
                  </a:lnTo>
                  <a:lnTo>
                    <a:pt x="3314" y="2530"/>
                  </a:lnTo>
                  <a:lnTo>
                    <a:pt x="3326" y="2563"/>
                  </a:lnTo>
                  <a:lnTo>
                    <a:pt x="3336" y="2591"/>
                  </a:lnTo>
                  <a:lnTo>
                    <a:pt x="3345" y="2613"/>
                  </a:lnTo>
                  <a:lnTo>
                    <a:pt x="3352" y="2630"/>
                  </a:lnTo>
                  <a:lnTo>
                    <a:pt x="3358" y="2642"/>
                  </a:lnTo>
                  <a:lnTo>
                    <a:pt x="3361" y="2650"/>
                  </a:lnTo>
                  <a:lnTo>
                    <a:pt x="3362" y="2652"/>
                  </a:lnTo>
                  <a:lnTo>
                    <a:pt x="3366" y="2662"/>
                  </a:lnTo>
                  <a:lnTo>
                    <a:pt x="3370" y="2678"/>
                  </a:lnTo>
                  <a:lnTo>
                    <a:pt x="3372" y="2698"/>
                  </a:lnTo>
                  <a:lnTo>
                    <a:pt x="3374" y="2717"/>
                  </a:lnTo>
                  <a:lnTo>
                    <a:pt x="3375" y="2734"/>
                  </a:lnTo>
                  <a:lnTo>
                    <a:pt x="3376" y="2745"/>
                  </a:lnTo>
                  <a:lnTo>
                    <a:pt x="3376" y="3440"/>
                  </a:lnTo>
                  <a:lnTo>
                    <a:pt x="3373" y="3465"/>
                  </a:lnTo>
                  <a:lnTo>
                    <a:pt x="3363" y="3487"/>
                  </a:lnTo>
                  <a:lnTo>
                    <a:pt x="3349" y="3505"/>
                  </a:lnTo>
                  <a:lnTo>
                    <a:pt x="3330" y="3521"/>
                  </a:lnTo>
                  <a:lnTo>
                    <a:pt x="3308" y="3529"/>
                  </a:lnTo>
                  <a:lnTo>
                    <a:pt x="3284" y="3533"/>
                  </a:lnTo>
                  <a:lnTo>
                    <a:pt x="3026" y="3533"/>
                  </a:lnTo>
                  <a:lnTo>
                    <a:pt x="3002" y="3529"/>
                  </a:lnTo>
                  <a:lnTo>
                    <a:pt x="2979" y="3521"/>
                  </a:lnTo>
                  <a:lnTo>
                    <a:pt x="2961" y="3505"/>
                  </a:lnTo>
                  <a:lnTo>
                    <a:pt x="2946" y="3487"/>
                  </a:lnTo>
                  <a:lnTo>
                    <a:pt x="2937" y="3465"/>
                  </a:lnTo>
                  <a:lnTo>
                    <a:pt x="2933" y="3440"/>
                  </a:lnTo>
                  <a:lnTo>
                    <a:pt x="2933" y="3310"/>
                  </a:lnTo>
                  <a:lnTo>
                    <a:pt x="1596" y="3310"/>
                  </a:lnTo>
                  <a:lnTo>
                    <a:pt x="1596" y="3440"/>
                  </a:lnTo>
                  <a:lnTo>
                    <a:pt x="1593" y="3465"/>
                  </a:lnTo>
                  <a:lnTo>
                    <a:pt x="1584" y="3487"/>
                  </a:lnTo>
                  <a:lnTo>
                    <a:pt x="1569" y="3505"/>
                  </a:lnTo>
                  <a:lnTo>
                    <a:pt x="1550" y="3521"/>
                  </a:lnTo>
                  <a:lnTo>
                    <a:pt x="1529" y="3529"/>
                  </a:lnTo>
                  <a:lnTo>
                    <a:pt x="1504" y="3533"/>
                  </a:lnTo>
                  <a:lnTo>
                    <a:pt x="1247" y="3533"/>
                  </a:lnTo>
                  <a:lnTo>
                    <a:pt x="1222" y="3529"/>
                  </a:lnTo>
                  <a:lnTo>
                    <a:pt x="1200" y="3521"/>
                  </a:lnTo>
                  <a:lnTo>
                    <a:pt x="1182" y="3505"/>
                  </a:lnTo>
                  <a:lnTo>
                    <a:pt x="1166" y="3487"/>
                  </a:lnTo>
                  <a:lnTo>
                    <a:pt x="1158" y="3465"/>
                  </a:lnTo>
                  <a:lnTo>
                    <a:pt x="1154" y="3440"/>
                  </a:lnTo>
                  <a:lnTo>
                    <a:pt x="1154" y="2745"/>
                  </a:lnTo>
                  <a:lnTo>
                    <a:pt x="1154" y="2734"/>
                  </a:lnTo>
                  <a:lnTo>
                    <a:pt x="1155" y="2717"/>
                  </a:lnTo>
                  <a:lnTo>
                    <a:pt x="1158" y="2698"/>
                  </a:lnTo>
                  <a:lnTo>
                    <a:pt x="1161" y="2678"/>
                  </a:lnTo>
                  <a:lnTo>
                    <a:pt x="1164" y="2662"/>
                  </a:lnTo>
                  <a:lnTo>
                    <a:pt x="1167" y="2652"/>
                  </a:lnTo>
                  <a:lnTo>
                    <a:pt x="1169" y="2650"/>
                  </a:lnTo>
                  <a:lnTo>
                    <a:pt x="1172" y="2642"/>
                  </a:lnTo>
                  <a:lnTo>
                    <a:pt x="1177" y="2630"/>
                  </a:lnTo>
                  <a:lnTo>
                    <a:pt x="1185" y="2613"/>
                  </a:lnTo>
                  <a:lnTo>
                    <a:pt x="1194" y="2591"/>
                  </a:lnTo>
                  <a:lnTo>
                    <a:pt x="1203" y="2563"/>
                  </a:lnTo>
                  <a:lnTo>
                    <a:pt x="1215" y="2530"/>
                  </a:lnTo>
                  <a:lnTo>
                    <a:pt x="1109" y="2530"/>
                  </a:lnTo>
                  <a:lnTo>
                    <a:pt x="1090" y="2528"/>
                  </a:lnTo>
                  <a:lnTo>
                    <a:pt x="1075" y="2520"/>
                  </a:lnTo>
                  <a:lnTo>
                    <a:pt x="1062" y="2508"/>
                  </a:lnTo>
                  <a:lnTo>
                    <a:pt x="1052" y="2494"/>
                  </a:lnTo>
                  <a:lnTo>
                    <a:pt x="1046" y="2477"/>
                  </a:lnTo>
                  <a:lnTo>
                    <a:pt x="1042" y="2458"/>
                  </a:lnTo>
                  <a:lnTo>
                    <a:pt x="1043" y="2438"/>
                  </a:lnTo>
                  <a:lnTo>
                    <a:pt x="1048" y="2419"/>
                  </a:lnTo>
                  <a:lnTo>
                    <a:pt x="1079" y="2326"/>
                  </a:lnTo>
                  <a:lnTo>
                    <a:pt x="1091" y="2302"/>
                  </a:lnTo>
                  <a:lnTo>
                    <a:pt x="1108" y="2279"/>
                  </a:lnTo>
                  <a:lnTo>
                    <a:pt x="1129" y="2261"/>
                  </a:lnTo>
                  <a:lnTo>
                    <a:pt x="1152" y="2246"/>
                  </a:lnTo>
                  <a:lnTo>
                    <a:pt x="1178" y="2237"/>
                  </a:lnTo>
                  <a:lnTo>
                    <a:pt x="1203" y="2233"/>
                  </a:lnTo>
                  <a:lnTo>
                    <a:pt x="1310" y="2233"/>
                  </a:lnTo>
                  <a:lnTo>
                    <a:pt x="1327" y="2184"/>
                  </a:lnTo>
                  <a:lnTo>
                    <a:pt x="1345" y="2137"/>
                  </a:lnTo>
                  <a:lnTo>
                    <a:pt x="1361" y="2092"/>
                  </a:lnTo>
                  <a:lnTo>
                    <a:pt x="1377" y="2048"/>
                  </a:lnTo>
                  <a:lnTo>
                    <a:pt x="1394" y="2006"/>
                  </a:lnTo>
                  <a:lnTo>
                    <a:pt x="1408" y="1968"/>
                  </a:lnTo>
                  <a:lnTo>
                    <a:pt x="1422" y="1933"/>
                  </a:lnTo>
                  <a:lnTo>
                    <a:pt x="1435" y="1903"/>
                  </a:lnTo>
                  <a:lnTo>
                    <a:pt x="1446" y="1876"/>
                  </a:lnTo>
                  <a:lnTo>
                    <a:pt x="1456" y="1853"/>
                  </a:lnTo>
                  <a:lnTo>
                    <a:pt x="1463" y="1835"/>
                  </a:lnTo>
                  <a:lnTo>
                    <a:pt x="1469" y="1823"/>
                  </a:lnTo>
                  <a:lnTo>
                    <a:pt x="1484" y="1799"/>
                  </a:lnTo>
                  <a:lnTo>
                    <a:pt x="1503" y="1780"/>
                  </a:lnTo>
                  <a:lnTo>
                    <a:pt x="1523" y="1761"/>
                  </a:lnTo>
                  <a:lnTo>
                    <a:pt x="1546" y="1747"/>
                  </a:lnTo>
                  <a:lnTo>
                    <a:pt x="1570" y="1734"/>
                  </a:lnTo>
                  <a:lnTo>
                    <a:pt x="1596" y="1723"/>
                  </a:lnTo>
                  <a:lnTo>
                    <a:pt x="1622" y="1713"/>
                  </a:lnTo>
                  <a:lnTo>
                    <a:pt x="1649" y="1704"/>
                  </a:lnTo>
                  <a:lnTo>
                    <a:pt x="1676" y="1697"/>
                  </a:lnTo>
                  <a:lnTo>
                    <a:pt x="1702" y="1689"/>
                  </a:lnTo>
                  <a:lnTo>
                    <a:pt x="1726" y="1681"/>
                  </a:lnTo>
                  <a:lnTo>
                    <a:pt x="1727" y="1680"/>
                  </a:lnTo>
                  <a:lnTo>
                    <a:pt x="1732" y="1679"/>
                  </a:lnTo>
                  <a:lnTo>
                    <a:pt x="1740" y="1677"/>
                  </a:lnTo>
                  <a:lnTo>
                    <a:pt x="1752" y="1675"/>
                  </a:lnTo>
                  <a:lnTo>
                    <a:pt x="1767" y="1672"/>
                  </a:lnTo>
                  <a:lnTo>
                    <a:pt x="1787" y="1668"/>
                  </a:lnTo>
                  <a:lnTo>
                    <a:pt x="1810" y="1665"/>
                  </a:lnTo>
                  <a:lnTo>
                    <a:pt x="1840" y="1662"/>
                  </a:lnTo>
                  <a:lnTo>
                    <a:pt x="1874" y="1658"/>
                  </a:lnTo>
                  <a:lnTo>
                    <a:pt x="1912" y="1655"/>
                  </a:lnTo>
                  <a:lnTo>
                    <a:pt x="1956" y="1652"/>
                  </a:lnTo>
                  <a:lnTo>
                    <a:pt x="2005" y="1649"/>
                  </a:lnTo>
                  <a:lnTo>
                    <a:pt x="2061" y="1646"/>
                  </a:lnTo>
                  <a:lnTo>
                    <a:pt x="2123" y="1644"/>
                  </a:lnTo>
                  <a:lnTo>
                    <a:pt x="2190" y="1643"/>
                  </a:lnTo>
                  <a:lnTo>
                    <a:pt x="2265" y="1643"/>
                  </a:lnTo>
                  <a:close/>
                  <a:moveTo>
                    <a:pt x="3055" y="1055"/>
                  </a:moveTo>
                  <a:lnTo>
                    <a:pt x="3037" y="1056"/>
                  </a:lnTo>
                  <a:lnTo>
                    <a:pt x="3016" y="1062"/>
                  </a:lnTo>
                  <a:lnTo>
                    <a:pt x="2992" y="1068"/>
                  </a:lnTo>
                  <a:lnTo>
                    <a:pt x="2967" y="1077"/>
                  </a:lnTo>
                  <a:lnTo>
                    <a:pt x="2941" y="1088"/>
                  </a:lnTo>
                  <a:lnTo>
                    <a:pt x="2915" y="1099"/>
                  </a:lnTo>
                  <a:lnTo>
                    <a:pt x="2889" y="1111"/>
                  </a:lnTo>
                  <a:lnTo>
                    <a:pt x="2865" y="1123"/>
                  </a:lnTo>
                  <a:lnTo>
                    <a:pt x="2842" y="1134"/>
                  </a:lnTo>
                  <a:lnTo>
                    <a:pt x="2818" y="1145"/>
                  </a:lnTo>
                  <a:lnTo>
                    <a:pt x="2794" y="1157"/>
                  </a:lnTo>
                  <a:lnTo>
                    <a:pt x="2771" y="1168"/>
                  </a:lnTo>
                  <a:lnTo>
                    <a:pt x="2749" y="1180"/>
                  </a:lnTo>
                  <a:lnTo>
                    <a:pt x="2731" y="1192"/>
                  </a:lnTo>
                  <a:lnTo>
                    <a:pt x="2715" y="1206"/>
                  </a:lnTo>
                  <a:lnTo>
                    <a:pt x="2702" y="1221"/>
                  </a:lnTo>
                  <a:lnTo>
                    <a:pt x="2694" y="1237"/>
                  </a:lnTo>
                  <a:lnTo>
                    <a:pt x="2691" y="1255"/>
                  </a:lnTo>
                  <a:lnTo>
                    <a:pt x="2693" y="1274"/>
                  </a:lnTo>
                  <a:lnTo>
                    <a:pt x="2697" y="1290"/>
                  </a:lnTo>
                  <a:lnTo>
                    <a:pt x="2705" y="1304"/>
                  </a:lnTo>
                  <a:lnTo>
                    <a:pt x="2717" y="1315"/>
                  </a:lnTo>
                  <a:lnTo>
                    <a:pt x="2732" y="1322"/>
                  </a:lnTo>
                  <a:lnTo>
                    <a:pt x="2753" y="1329"/>
                  </a:lnTo>
                  <a:lnTo>
                    <a:pt x="2779" y="1332"/>
                  </a:lnTo>
                  <a:lnTo>
                    <a:pt x="2811" y="1333"/>
                  </a:lnTo>
                  <a:lnTo>
                    <a:pt x="2934" y="1333"/>
                  </a:lnTo>
                  <a:lnTo>
                    <a:pt x="2964" y="1333"/>
                  </a:lnTo>
                  <a:lnTo>
                    <a:pt x="2993" y="1331"/>
                  </a:lnTo>
                  <a:lnTo>
                    <a:pt x="3021" y="1329"/>
                  </a:lnTo>
                  <a:lnTo>
                    <a:pt x="3049" y="1325"/>
                  </a:lnTo>
                  <a:lnTo>
                    <a:pt x="3074" y="1319"/>
                  </a:lnTo>
                  <a:lnTo>
                    <a:pt x="3097" y="1312"/>
                  </a:lnTo>
                  <a:lnTo>
                    <a:pt x="3116" y="1303"/>
                  </a:lnTo>
                  <a:lnTo>
                    <a:pt x="3131" y="1291"/>
                  </a:lnTo>
                  <a:lnTo>
                    <a:pt x="3143" y="1277"/>
                  </a:lnTo>
                  <a:lnTo>
                    <a:pt x="3151" y="1260"/>
                  </a:lnTo>
                  <a:lnTo>
                    <a:pt x="3154" y="1241"/>
                  </a:lnTo>
                  <a:lnTo>
                    <a:pt x="3154" y="1148"/>
                  </a:lnTo>
                  <a:lnTo>
                    <a:pt x="3152" y="1124"/>
                  </a:lnTo>
                  <a:lnTo>
                    <a:pt x="3149" y="1104"/>
                  </a:lnTo>
                  <a:lnTo>
                    <a:pt x="3142" y="1088"/>
                  </a:lnTo>
                  <a:lnTo>
                    <a:pt x="3134" y="1077"/>
                  </a:lnTo>
                  <a:lnTo>
                    <a:pt x="3124" y="1068"/>
                  </a:lnTo>
                  <a:lnTo>
                    <a:pt x="3112" y="1062"/>
                  </a:lnTo>
                  <a:lnTo>
                    <a:pt x="3099" y="1058"/>
                  </a:lnTo>
                  <a:lnTo>
                    <a:pt x="3086" y="1056"/>
                  </a:lnTo>
                  <a:lnTo>
                    <a:pt x="3070" y="1055"/>
                  </a:lnTo>
                  <a:lnTo>
                    <a:pt x="3055" y="1055"/>
                  </a:lnTo>
                  <a:close/>
                  <a:moveTo>
                    <a:pt x="1222" y="770"/>
                  </a:moveTo>
                  <a:lnTo>
                    <a:pt x="1144" y="770"/>
                  </a:lnTo>
                  <a:lnTo>
                    <a:pt x="1072" y="773"/>
                  </a:lnTo>
                  <a:lnTo>
                    <a:pt x="1006" y="775"/>
                  </a:lnTo>
                  <a:lnTo>
                    <a:pt x="948" y="778"/>
                  </a:lnTo>
                  <a:lnTo>
                    <a:pt x="894" y="781"/>
                  </a:lnTo>
                  <a:lnTo>
                    <a:pt x="846" y="786"/>
                  </a:lnTo>
                  <a:lnTo>
                    <a:pt x="803" y="791"/>
                  </a:lnTo>
                  <a:lnTo>
                    <a:pt x="765" y="797"/>
                  </a:lnTo>
                  <a:lnTo>
                    <a:pt x="731" y="803"/>
                  </a:lnTo>
                  <a:lnTo>
                    <a:pt x="703" y="810"/>
                  </a:lnTo>
                  <a:lnTo>
                    <a:pt x="677" y="816"/>
                  </a:lnTo>
                  <a:lnTo>
                    <a:pt x="655" y="823"/>
                  </a:lnTo>
                  <a:lnTo>
                    <a:pt x="638" y="830"/>
                  </a:lnTo>
                  <a:lnTo>
                    <a:pt x="622" y="837"/>
                  </a:lnTo>
                  <a:lnTo>
                    <a:pt x="609" y="845"/>
                  </a:lnTo>
                  <a:lnTo>
                    <a:pt x="600" y="851"/>
                  </a:lnTo>
                  <a:lnTo>
                    <a:pt x="591" y="858"/>
                  </a:lnTo>
                  <a:lnTo>
                    <a:pt x="585" y="864"/>
                  </a:lnTo>
                  <a:lnTo>
                    <a:pt x="580" y="871"/>
                  </a:lnTo>
                  <a:lnTo>
                    <a:pt x="577" y="877"/>
                  </a:lnTo>
                  <a:lnTo>
                    <a:pt x="574" y="882"/>
                  </a:lnTo>
                  <a:lnTo>
                    <a:pt x="572" y="887"/>
                  </a:lnTo>
                  <a:lnTo>
                    <a:pt x="570" y="892"/>
                  </a:lnTo>
                  <a:lnTo>
                    <a:pt x="565" y="904"/>
                  </a:lnTo>
                  <a:lnTo>
                    <a:pt x="557" y="920"/>
                  </a:lnTo>
                  <a:lnTo>
                    <a:pt x="546" y="940"/>
                  </a:lnTo>
                  <a:lnTo>
                    <a:pt x="534" y="962"/>
                  </a:lnTo>
                  <a:lnTo>
                    <a:pt x="521" y="992"/>
                  </a:lnTo>
                  <a:lnTo>
                    <a:pt x="506" y="1025"/>
                  </a:lnTo>
                  <a:lnTo>
                    <a:pt x="490" y="1064"/>
                  </a:lnTo>
                  <a:lnTo>
                    <a:pt x="472" y="1110"/>
                  </a:lnTo>
                  <a:lnTo>
                    <a:pt x="455" y="1162"/>
                  </a:lnTo>
                  <a:lnTo>
                    <a:pt x="437" y="1221"/>
                  </a:lnTo>
                  <a:lnTo>
                    <a:pt x="419" y="1288"/>
                  </a:lnTo>
                  <a:lnTo>
                    <a:pt x="422" y="1289"/>
                  </a:lnTo>
                  <a:lnTo>
                    <a:pt x="432" y="1291"/>
                  </a:lnTo>
                  <a:lnTo>
                    <a:pt x="447" y="1295"/>
                  </a:lnTo>
                  <a:lnTo>
                    <a:pt x="469" y="1301"/>
                  </a:lnTo>
                  <a:lnTo>
                    <a:pt x="497" y="1307"/>
                  </a:lnTo>
                  <a:lnTo>
                    <a:pt x="532" y="1315"/>
                  </a:lnTo>
                  <a:lnTo>
                    <a:pt x="572" y="1322"/>
                  </a:lnTo>
                  <a:lnTo>
                    <a:pt x="620" y="1330"/>
                  </a:lnTo>
                  <a:lnTo>
                    <a:pt x="673" y="1339"/>
                  </a:lnTo>
                  <a:lnTo>
                    <a:pt x="732" y="1346"/>
                  </a:lnTo>
                  <a:lnTo>
                    <a:pt x="799" y="1354"/>
                  </a:lnTo>
                  <a:lnTo>
                    <a:pt x="870" y="1361"/>
                  </a:lnTo>
                  <a:lnTo>
                    <a:pt x="949" y="1366"/>
                  </a:lnTo>
                  <a:lnTo>
                    <a:pt x="1034" y="1370"/>
                  </a:lnTo>
                  <a:lnTo>
                    <a:pt x="1125" y="1373"/>
                  </a:lnTo>
                  <a:lnTo>
                    <a:pt x="1222" y="1374"/>
                  </a:lnTo>
                  <a:lnTo>
                    <a:pt x="1320" y="1373"/>
                  </a:lnTo>
                  <a:lnTo>
                    <a:pt x="1411" y="1370"/>
                  </a:lnTo>
                  <a:lnTo>
                    <a:pt x="1495" y="1366"/>
                  </a:lnTo>
                  <a:lnTo>
                    <a:pt x="1573" y="1361"/>
                  </a:lnTo>
                  <a:lnTo>
                    <a:pt x="1646" y="1354"/>
                  </a:lnTo>
                  <a:lnTo>
                    <a:pt x="1711" y="1346"/>
                  </a:lnTo>
                  <a:lnTo>
                    <a:pt x="1771" y="1339"/>
                  </a:lnTo>
                  <a:lnTo>
                    <a:pt x="1824" y="1330"/>
                  </a:lnTo>
                  <a:lnTo>
                    <a:pt x="1871" y="1322"/>
                  </a:lnTo>
                  <a:lnTo>
                    <a:pt x="1912" y="1315"/>
                  </a:lnTo>
                  <a:lnTo>
                    <a:pt x="1945" y="1307"/>
                  </a:lnTo>
                  <a:lnTo>
                    <a:pt x="1974" y="1301"/>
                  </a:lnTo>
                  <a:lnTo>
                    <a:pt x="1995" y="1295"/>
                  </a:lnTo>
                  <a:lnTo>
                    <a:pt x="2011" y="1291"/>
                  </a:lnTo>
                  <a:lnTo>
                    <a:pt x="2020" y="1289"/>
                  </a:lnTo>
                  <a:lnTo>
                    <a:pt x="2024" y="1288"/>
                  </a:lnTo>
                  <a:lnTo>
                    <a:pt x="2005" y="1220"/>
                  </a:lnTo>
                  <a:lnTo>
                    <a:pt x="1986" y="1159"/>
                  </a:lnTo>
                  <a:lnTo>
                    <a:pt x="1966" y="1104"/>
                  </a:lnTo>
                  <a:lnTo>
                    <a:pt x="1948" y="1055"/>
                  </a:lnTo>
                  <a:lnTo>
                    <a:pt x="1929" y="1013"/>
                  </a:lnTo>
                  <a:lnTo>
                    <a:pt x="1912" y="976"/>
                  </a:lnTo>
                  <a:lnTo>
                    <a:pt x="1898" y="944"/>
                  </a:lnTo>
                  <a:lnTo>
                    <a:pt x="1884" y="917"/>
                  </a:lnTo>
                  <a:lnTo>
                    <a:pt x="1874" y="895"/>
                  </a:lnTo>
                  <a:lnTo>
                    <a:pt x="1866" y="876"/>
                  </a:lnTo>
                  <a:lnTo>
                    <a:pt x="1866" y="875"/>
                  </a:lnTo>
                  <a:lnTo>
                    <a:pt x="1865" y="873"/>
                  </a:lnTo>
                  <a:lnTo>
                    <a:pt x="1864" y="871"/>
                  </a:lnTo>
                  <a:lnTo>
                    <a:pt x="1861" y="866"/>
                  </a:lnTo>
                  <a:lnTo>
                    <a:pt x="1857" y="862"/>
                  </a:lnTo>
                  <a:lnTo>
                    <a:pt x="1852" y="858"/>
                  </a:lnTo>
                  <a:lnTo>
                    <a:pt x="1844" y="852"/>
                  </a:lnTo>
                  <a:lnTo>
                    <a:pt x="1834" y="846"/>
                  </a:lnTo>
                  <a:lnTo>
                    <a:pt x="1822" y="839"/>
                  </a:lnTo>
                  <a:lnTo>
                    <a:pt x="1807" y="833"/>
                  </a:lnTo>
                  <a:lnTo>
                    <a:pt x="1789" y="826"/>
                  </a:lnTo>
                  <a:lnTo>
                    <a:pt x="1768" y="820"/>
                  </a:lnTo>
                  <a:lnTo>
                    <a:pt x="1743" y="812"/>
                  </a:lnTo>
                  <a:lnTo>
                    <a:pt x="1714" y="805"/>
                  </a:lnTo>
                  <a:lnTo>
                    <a:pt x="1680" y="800"/>
                  </a:lnTo>
                  <a:lnTo>
                    <a:pt x="1642" y="793"/>
                  </a:lnTo>
                  <a:lnTo>
                    <a:pt x="1599" y="788"/>
                  </a:lnTo>
                  <a:lnTo>
                    <a:pt x="1550" y="782"/>
                  </a:lnTo>
                  <a:lnTo>
                    <a:pt x="1497" y="779"/>
                  </a:lnTo>
                  <a:lnTo>
                    <a:pt x="1438" y="775"/>
                  </a:lnTo>
                  <a:lnTo>
                    <a:pt x="1372" y="773"/>
                  </a:lnTo>
                  <a:lnTo>
                    <a:pt x="1300" y="770"/>
                  </a:lnTo>
                  <a:lnTo>
                    <a:pt x="1222" y="770"/>
                  </a:lnTo>
                  <a:close/>
                  <a:moveTo>
                    <a:pt x="1222" y="597"/>
                  </a:moveTo>
                  <a:lnTo>
                    <a:pt x="1297" y="598"/>
                  </a:lnTo>
                  <a:lnTo>
                    <a:pt x="1364" y="599"/>
                  </a:lnTo>
                  <a:lnTo>
                    <a:pt x="1426" y="601"/>
                  </a:lnTo>
                  <a:lnTo>
                    <a:pt x="1482" y="604"/>
                  </a:lnTo>
                  <a:lnTo>
                    <a:pt x="1531" y="607"/>
                  </a:lnTo>
                  <a:lnTo>
                    <a:pt x="1575" y="610"/>
                  </a:lnTo>
                  <a:lnTo>
                    <a:pt x="1614" y="613"/>
                  </a:lnTo>
                  <a:lnTo>
                    <a:pt x="1647" y="617"/>
                  </a:lnTo>
                  <a:lnTo>
                    <a:pt x="1676" y="620"/>
                  </a:lnTo>
                  <a:lnTo>
                    <a:pt x="1701" y="623"/>
                  </a:lnTo>
                  <a:lnTo>
                    <a:pt x="1720" y="626"/>
                  </a:lnTo>
                  <a:lnTo>
                    <a:pt x="1735" y="630"/>
                  </a:lnTo>
                  <a:lnTo>
                    <a:pt x="1747" y="632"/>
                  </a:lnTo>
                  <a:lnTo>
                    <a:pt x="1755" y="634"/>
                  </a:lnTo>
                  <a:lnTo>
                    <a:pt x="1759" y="635"/>
                  </a:lnTo>
                  <a:lnTo>
                    <a:pt x="1762" y="636"/>
                  </a:lnTo>
                  <a:lnTo>
                    <a:pt x="1783" y="642"/>
                  </a:lnTo>
                  <a:lnTo>
                    <a:pt x="1807" y="647"/>
                  </a:lnTo>
                  <a:lnTo>
                    <a:pt x="1833" y="655"/>
                  </a:lnTo>
                  <a:lnTo>
                    <a:pt x="1859" y="662"/>
                  </a:lnTo>
                  <a:lnTo>
                    <a:pt x="1887" y="671"/>
                  </a:lnTo>
                  <a:lnTo>
                    <a:pt x="1913" y="682"/>
                  </a:lnTo>
                  <a:lnTo>
                    <a:pt x="1938" y="695"/>
                  </a:lnTo>
                  <a:lnTo>
                    <a:pt x="1962" y="710"/>
                  </a:lnTo>
                  <a:lnTo>
                    <a:pt x="1982" y="728"/>
                  </a:lnTo>
                  <a:lnTo>
                    <a:pt x="2000" y="750"/>
                  </a:lnTo>
                  <a:lnTo>
                    <a:pt x="2014" y="774"/>
                  </a:lnTo>
                  <a:lnTo>
                    <a:pt x="2020" y="791"/>
                  </a:lnTo>
                  <a:lnTo>
                    <a:pt x="2030" y="813"/>
                  </a:lnTo>
                  <a:lnTo>
                    <a:pt x="2042" y="841"/>
                  </a:lnTo>
                  <a:lnTo>
                    <a:pt x="2055" y="873"/>
                  </a:lnTo>
                  <a:lnTo>
                    <a:pt x="2069" y="909"/>
                  </a:lnTo>
                  <a:lnTo>
                    <a:pt x="2085" y="949"/>
                  </a:lnTo>
                  <a:lnTo>
                    <a:pt x="2102" y="992"/>
                  </a:lnTo>
                  <a:lnTo>
                    <a:pt x="2119" y="1038"/>
                  </a:lnTo>
                  <a:lnTo>
                    <a:pt x="2137" y="1087"/>
                  </a:lnTo>
                  <a:lnTo>
                    <a:pt x="2155" y="1137"/>
                  </a:lnTo>
                  <a:lnTo>
                    <a:pt x="2174" y="1188"/>
                  </a:lnTo>
                  <a:lnTo>
                    <a:pt x="2282" y="1188"/>
                  </a:lnTo>
                  <a:lnTo>
                    <a:pt x="2308" y="1192"/>
                  </a:lnTo>
                  <a:lnTo>
                    <a:pt x="2333" y="1201"/>
                  </a:lnTo>
                  <a:lnTo>
                    <a:pt x="2357" y="1216"/>
                  </a:lnTo>
                  <a:lnTo>
                    <a:pt x="2377" y="1234"/>
                  </a:lnTo>
                  <a:lnTo>
                    <a:pt x="2395" y="1256"/>
                  </a:lnTo>
                  <a:lnTo>
                    <a:pt x="2406" y="1281"/>
                  </a:lnTo>
                  <a:lnTo>
                    <a:pt x="2438" y="1374"/>
                  </a:lnTo>
                  <a:lnTo>
                    <a:pt x="2443" y="1393"/>
                  </a:lnTo>
                  <a:lnTo>
                    <a:pt x="2443" y="1413"/>
                  </a:lnTo>
                  <a:lnTo>
                    <a:pt x="2439" y="1432"/>
                  </a:lnTo>
                  <a:lnTo>
                    <a:pt x="2433" y="1449"/>
                  </a:lnTo>
                  <a:lnTo>
                    <a:pt x="2423" y="1463"/>
                  </a:lnTo>
                  <a:lnTo>
                    <a:pt x="2410" y="1475"/>
                  </a:lnTo>
                  <a:lnTo>
                    <a:pt x="2395" y="1482"/>
                  </a:lnTo>
                  <a:lnTo>
                    <a:pt x="2377" y="1485"/>
                  </a:lnTo>
                  <a:lnTo>
                    <a:pt x="2271" y="1485"/>
                  </a:lnTo>
                  <a:lnTo>
                    <a:pt x="2272" y="1488"/>
                  </a:lnTo>
                  <a:lnTo>
                    <a:pt x="2273" y="1490"/>
                  </a:lnTo>
                  <a:lnTo>
                    <a:pt x="2274" y="1494"/>
                  </a:lnTo>
                  <a:lnTo>
                    <a:pt x="2270" y="1494"/>
                  </a:lnTo>
                  <a:lnTo>
                    <a:pt x="2265" y="1494"/>
                  </a:lnTo>
                  <a:lnTo>
                    <a:pt x="2185" y="1494"/>
                  </a:lnTo>
                  <a:lnTo>
                    <a:pt x="2113" y="1495"/>
                  </a:lnTo>
                  <a:lnTo>
                    <a:pt x="2047" y="1497"/>
                  </a:lnTo>
                  <a:lnTo>
                    <a:pt x="1988" y="1500"/>
                  </a:lnTo>
                  <a:lnTo>
                    <a:pt x="1935" y="1504"/>
                  </a:lnTo>
                  <a:lnTo>
                    <a:pt x="1887" y="1507"/>
                  </a:lnTo>
                  <a:lnTo>
                    <a:pt x="1845" y="1511"/>
                  </a:lnTo>
                  <a:lnTo>
                    <a:pt x="1808" y="1516"/>
                  </a:lnTo>
                  <a:lnTo>
                    <a:pt x="1777" y="1520"/>
                  </a:lnTo>
                  <a:lnTo>
                    <a:pt x="1751" y="1523"/>
                  </a:lnTo>
                  <a:lnTo>
                    <a:pt x="1728" y="1528"/>
                  </a:lnTo>
                  <a:lnTo>
                    <a:pt x="1710" y="1531"/>
                  </a:lnTo>
                  <a:lnTo>
                    <a:pt x="1696" y="1534"/>
                  </a:lnTo>
                  <a:lnTo>
                    <a:pt x="1685" y="1537"/>
                  </a:lnTo>
                  <a:lnTo>
                    <a:pt x="1678" y="1540"/>
                  </a:lnTo>
                  <a:lnTo>
                    <a:pt x="1634" y="1553"/>
                  </a:lnTo>
                  <a:lnTo>
                    <a:pt x="1608" y="1561"/>
                  </a:lnTo>
                  <a:lnTo>
                    <a:pt x="1581" y="1570"/>
                  </a:lnTo>
                  <a:lnTo>
                    <a:pt x="1552" y="1580"/>
                  </a:lnTo>
                  <a:lnTo>
                    <a:pt x="1522" y="1592"/>
                  </a:lnTo>
                  <a:lnTo>
                    <a:pt x="1492" y="1606"/>
                  </a:lnTo>
                  <a:lnTo>
                    <a:pt x="1462" y="1622"/>
                  </a:lnTo>
                  <a:lnTo>
                    <a:pt x="1434" y="1642"/>
                  </a:lnTo>
                  <a:lnTo>
                    <a:pt x="1406" y="1665"/>
                  </a:lnTo>
                  <a:lnTo>
                    <a:pt x="1381" y="1691"/>
                  </a:lnTo>
                  <a:lnTo>
                    <a:pt x="1357" y="1721"/>
                  </a:lnTo>
                  <a:lnTo>
                    <a:pt x="1337" y="1756"/>
                  </a:lnTo>
                  <a:lnTo>
                    <a:pt x="1330" y="1771"/>
                  </a:lnTo>
                  <a:lnTo>
                    <a:pt x="1320" y="1792"/>
                  </a:lnTo>
                  <a:lnTo>
                    <a:pt x="1309" y="1817"/>
                  </a:lnTo>
                  <a:lnTo>
                    <a:pt x="1297" y="1846"/>
                  </a:lnTo>
                  <a:lnTo>
                    <a:pt x="1284" y="1879"/>
                  </a:lnTo>
                  <a:lnTo>
                    <a:pt x="1270" y="1915"/>
                  </a:lnTo>
                  <a:lnTo>
                    <a:pt x="1255" y="1954"/>
                  </a:lnTo>
                  <a:lnTo>
                    <a:pt x="1238" y="1996"/>
                  </a:lnTo>
                  <a:lnTo>
                    <a:pt x="1222" y="2039"/>
                  </a:lnTo>
                  <a:lnTo>
                    <a:pt x="1206" y="2084"/>
                  </a:lnTo>
                  <a:lnTo>
                    <a:pt x="1203" y="2084"/>
                  </a:lnTo>
                  <a:lnTo>
                    <a:pt x="1163" y="2087"/>
                  </a:lnTo>
                  <a:lnTo>
                    <a:pt x="1123" y="2098"/>
                  </a:lnTo>
                  <a:lnTo>
                    <a:pt x="1085" y="2113"/>
                  </a:lnTo>
                  <a:lnTo>
                    <a:pt x="1049" y="2135"/>
                  </a:lnTo>
                  <a:lnTo>
                    <a:pt x="1016" y="2161"/>
                  </a:lnTo>
                  <a:lnTo>
                    <a:pt x="988" y="2192"/>
                  </a:lnTo>
                  <a:lnTo>
                    <a:pt x="964" y="2227"/>
                  </a:lnTo>
                  <a:lnTo>
                    <a:pt x="946" y="2265"/>
                  </a:lnTo>
                  <a:lnTo>
                    <a:pt x="554" y="2265"/>
                  </a:lnTo>
                  <a:lnTo>
                    <a:pt x="554" y="2395"/>
                  </a:lnTo>
                  <a:lnTo>
                    <a:pt x="551" y="2420"/>
                  </a:lnTo>
                  <a:lnTo>
                    <a:pt x="541" y="2442"/>
                  </a:lnTo>
                  <a:lnTo>
                    <a:pt x="527" y="2460"/>
                  </a:lnTo>
                  <a:lnTo>
                    <a:pt x="508" y="2474"/>
                  </a:lnTo>
                  <a:lnTo>
                    <a:pt x="486" y="2484"/>
                  </a:lnTo>
                  <a:lnTo>
                    <a:pt x="461" y="2488"/>
                  </a:lnTo>
                  <a:lnTo>
                    <a:pt x="203" y="2488"/>
                  </a:lnTo>
                  <a:lnTo>
                    <a:pt x="180" y="2484"/>
                  </a:lnTo>
                  <a:lnTo>
                    <a:pt x="158" y="2476"/>
                  </a:lnTo>
                  <a:lnTo>
                    <a:pt x="138" y="2460"/>
                  </a:lnTo>
                  <a:lnTo>
                    <a:pt x="124" y="2442"/>
                  </a:lnTo>
                  <a:lnTo>
                    <a:pt x="115" y="2420"/>
                  </a:lnTo>
                  <a:lnTo>
                    <a:pt x="112" y="2395"/>
                  </a:lnTo>
                  <a:lnTo>
                    <a:pt x="112" y="1700"/>
                  </a:lnTo>
                  <a:lnTo>
                    <a:pt x="112" y="1688"/>
                  </a:lnTo>
                  <a:lnTo>
                    <a:pt x="113" y="1672"/>
                  </a:lnTo>
                  <a:lnTo>
                    <a:pt x="115" y="1652"/>
                  </a:lnTo>
                  <a:lnTo>
                    <a:pt x="118" y="1633"/>
                  </a:lnTo>
                  <a:lnTo>
                    <a:pt x="122" y="1617"/>
                  </a:lnTo>
                  <a:lnTo>
                    <a:pt x="125" y="1607"/>
                  </a:lnTo>
                  <a:lnTo>
                    <a:pt x="126" y="1605"/>
                  </a:lnTo>
                  <a:lnTo>
                    <a:pt x="129" y="1597"/>
                  </a:lnTo>
                  <a:lnTo>
                    <a:pt x="135" y="1585"/>
                  </a:lnTo>
                  <a:lnTo>
                    <a:pt x="143" y="1568"/>
                  </a:lnTo>
                  <a:lnTo>
                    <a:pt x="151" y="1546"/>
                  </a:lnTo>
                  <a:lnTo>
                    <a:pt x="161" y="1518"/>
                  </a:lnTo>
                  <a:lnTo>
                    <a:pt x="173" y="1485"/>
                  </a:lnTo>
                  <a:lnTo>
                    <a:pt x="66" y="1485"/>
                  </a:lnTo>
                  <a:lnTo>
                    <a:pt x="48" y="1483"/>
                  </a:lnTo>
                  <a:lnTo>
                    <a:pt x="33" y="1475"/>
                  </a:lnTo>
                  <a:lnTo>
                    <a:pt x="20" y="1463"/>
                  </a:lnTo>
                  <a:lnTo>
                    <a:pt x="10" y="1449"/>
                  </a:lnTo>
                  <a:lnTo>
                    <a:pt x="3" y="1432"/>
                  </a:lnTo>
                  <a:lnTo>
                    <a:pt x="0" y="1413"/>
                  </a:lnTo>
                  <a:lnTo>
                    <a:pt x="0" y="1393"/>
                  </a:lnTo>
                  <a:lnTo>
                    <a:pt x="5" y="1374"/>
                  </a:lnTo>
                  <a:lnTo>
                    <a:pt x="37" y="1281"/>
                  </a:lnTo>
                  <a:lnTo>
                    <a:pt x="49" y="1256"/>
                  </a:lnTo>
                  <a:lnTo>
                    <a:pt x="65" y="1234"/>
                  </a:lnTo>
                  <a:lnTo>
                    <a:pt x="86" y="1216"/>
                  </a:lnTo>
                  <a:lnTo>
                    <a:pt x="110" y="1201"/>
                  </a:lnTo>
                  <a:lnTo>
                    <a:pt x="135" y="1192"/>
                  </a:lnTo>
                  <a:lnTo>
                    <a:pt x="161" y="1188"/>
                  </a:lnTo>
                  <a:lnTo>
                    <a:pt x="268" y="1188"/>
                  </a:lnTo>
                  <a:lnTo>
                    <a:pt x="285" y="1139"/>
                  </a:lnTo>
                  <a:lnTo>
                    <a:pt x="302" y="1092"/>
                  </a:lnTo>
                  <a:lnTo>
                    <a:pt x="319" y="1046"/>
                  </a:lnTo>
                  <a:lnTo>
                    <a:pt x="335" y="1003"/>
                  </a:lnTo>
                  <a:lnTo>
                    <a:pt x="351" y="961"/>
                  </a:lnTo>
                  <a:lnTo>
                    <a:pt x="366" y="923"/>
                  </a:lnTo>
                  <a:lnTo>
                    <a:pt x="380" y="888"/>
                  </a:lnTo>
                  <a:lnTo>
                    <a:pt x="392" y="857"/>
                  </a:lnTo>
                  <a:lnTo>
                    <a:pt x="404" y="830"/>
                  </a:lnTo>
                  <a:lnTo>
                    <a:pt x="413" y="808"/>
                  </a:lnTo>
                  <a:lnTo>
                    <a:pt x="421" y="790"/>
                  </a:lnTo>
                  <a:lnTo>
                    <a:pt x="427" y="778"/>
                  </a:lnTo>
                  <a:lnTo>
                    <a:pt x="442" y="754"/>
                  </a:lnTo>
                  <a:lnTo>
                    <a:pt x="459" y="733"/>
                  </a:lnTo>
                  <a:lnTo>
                    <a:pt x="480" y="716"/>
                  </a:lnTo>
                  <a:lnTo>
                    <a:pt x="503" y="702"/>
                  </a:lnTo>
                  <a:lnTo>
                    <a:pt x="528" y="689"/>
                  </a:lnTo>
                  <a:lnTo>
                    <a:pt x="553" y="678"/>
                  </a:lnTo>
                  <a:lnTo>
                    <a:pt x="580" y="668"/>
                  </a:lnTo>
                  <a:lnTo>
                    <a:pt x="606" y="659"/>
                  </a:lnTo>
                  <a:lnTo>
                    <a:pt x="633" y="652"/>
                  </a:lnTo>
                  <a:lnTo>
                    <a:pt x="658" y="644"/>
                  </a:lnTo>
                  <a:lnTo>
                    <a:pt x="683" y="636"/>
                  </a:lnTo>
                  <a:lnTo>
                    <a:pt x="684" y="635"/>
                  </a:lnTo>
                  <a:lnTo>
                    <a:pt x="690" y="634"/>
                  </a:lnTo>
                  <a:lnTo>
                    <a:pt x="697" y="632"/>
                  </a:lnTo>
                  <a:lnTo>
                    <a:pt x="709" y="630"/>
                  </a:lnTo>
                  <a:lnTo>
                    <a:pt x="725" y="626"/>
                  </a:lnTo>
                  <a:lnTo>
                    <a:pt x="744" y="623"/>
                  </a:lnTo>
                  <a:lnTo>
                    <a:pt x="768" y="620"/>
                  </a:lnTo>
                  <a:lnTo>
                    <a:pt x="798" y="617"/>
                  </a:lnTo>
                  <a:lnTo>
                    <a:pt x="830" y="613"/>
                  </a:lnTo>
                  <a:lnTo>
                    <a:pt x="869" y="610"/>
                  </a:lnTo>
                  <a:lnTo>
                    <a:pt x="913" y="607"/>
                  </a:lnTo>
                  <a:lnTo>
                    <a:pt x="963" y="604"/>
                  </a:lnTo>
                  <a:lnTo>
                    <a:pt x="1018" y="601"/>
                  </a:lnTo>
                  <a:lnTo>
                    <a:pt x="1080" y="599"/>
                  </a:lnTo>
                  <a:lnTo>
                    <a:pt x="1148" y="598"/>
                  </a:lnTo>
                  <a:lnTo>
                    <a:pt x="1222" y="597"/>
                  </a:lnTo>
                  <a:close/>
                  <a:moveTo>
                    <a:pt x="2264" y="0"/>
                  </a:moveTo>
                  <a:lnTo>
                    <a:pt x="2265" y="0"/>
                  </a:lnTo>
                  <a:lnTo>
                    <a:pt x="2339" y="0"/>
                  </a:lnTo>
                  <a:lnTo>
                    <a:pt x="2407" y="1"/>
                  </a:lnTo>
                  <a:lnTo>
                    <a:pt x="2469" y="4"/>
                  </a:lnTo>
                  <a:lnTo>
                    <a:pt x="2524" y="6"/>
                  </a:lnTo>
                  <a:lnTo>
                    <a:pt x="2573" y="9"/>
                  </a:lnTo>
                  <a:lnTo>
                    <a:pt x="2618" y="12"/>
                  </a:lnTo>
                  <a:lnTo>
                    <a:pt x="2656" y="16"/>
                  </a:lnTo>
                  <a:lnTo>
                    <a:pt x="2690" y="19"/>
                  </a:lnTo>
                  <a:lnTo>
                    <a:pt x="2719" y="23"/>
                  </a:lnTo>
                  <a:lnTo>
                    <a:pt x="2743" y="26"/>
                  </a:lnTo>
                  <a:lnTo>
                    <a:pt x="2763" y="30"/>
                  </a:lnTo>
                  <a:lnTo>
                    <a:pt x="2778" y="32"/>
                  </a:lnTo>
                  <a:lnTo>
                    <a:pt x="2790" y="35"/>
                  </a:lnTo>
                  <a:lnTo>
                    <a:pt x="2797" y="36"/>
                  </a:lnTo>
                  <a:lnTo>
                    <a:pt x="2803" y="37"/>
                  </a:lnTo>
                  <a:lnTo>
                    <a:pt x="2804" y="38"/>
                  </a:lnTo>
                  <a:lnTo>
                    <a:pt x="2826" y="44"/>
                  </a:lnTo>
                  <a:lnTo>
                    <a:pt x="2850" y="50"/>
                  </a:lnTo>
                  <a:lnTo>
                    <a:pt x="2876" y="57"/>
                  </a:lnTo>
                  <a:lnTo>
                    <a:pt x="2902" y="65"/>
                  </a:lnTo>
                  <a:lnTo>
                    <a:pt x="2929" y="74"/>
                  </a:lnTo>
                  <a:lnTo>
                    <a:pt x="2955" y="84"/>
                  </a:lnTo>
                  <a:lnTo>
                    <a:pt x="2980" y="97"/>
                  </a:lnTo>
                  <a:lnTo>
                    <a:pt x="3004" y="113"/>
                  </a:lnTo>
                  <a:lnTo>
                    <a:pt x="3025" y="131"/>
                  </a:lnTo>
                  <a:lnTo>
                    <a:pt x="3042" y="152"/>
                  </a:lnTo>
                  <a:lnTo>
                    <a:pt x="3056" y="176"/>
                  </a:lnTo>
                  <a:lnTo>
                    <a:pt x="3063" y="193"/>
                  </a:lnTo>
                  <a:lnTo>
                    <a:pt x="3073" y="216"/>
                  </a:lnTo>
                  <a:lnTo>
                    <a:pt x="3085" y="244"/>
                  </a:lnTo>
                  <a:lnTo>
                    <a:pt x="3098" y="275"/>
                  </a:lnTo>
                  <a:lnTo>
                    <a:pt x="3112" y="312"/>
                  </a:lnTo>
                  <a:lnTo>
                    <a:pt x="3127" y="352"/>
                  </a:lnTo>
                  <a:lnTo>
                    <a:pt x="3144" y="395"/>
                  </a:lnTo>
                  <a:lnTo>
                    <a:pt x="3162" y="441"/>
                  </a:lnTo>
                  <a:lnTo>
                    <a:pt x="3179" y="489"/>
                  </a:lnTo>
                  <a:lnTo>
                    <a:pt x="3198" y="539"/>
                  </a:lnTo>
                  <a:lnTo>
                    <a:pt x="3216" y="590"/>
                  </a:lnTo>
                  <a:lnTo>
                    <a:pt x="3324" y="590"/>
                  </a:lnTo>
                  <a:lnTo>
                    <a:pt x="3350" y="594"/>
                  </a:lnTo>
                  <a:lnTo>
                    <a:pt x="3375" y="604"/>
                  </a:lnTo>
                  <a:lnTo>
                    <a:pt x="3399" y="618"/>
                  </a:lnTo>
                  <a:lnTo>
                    <a:pt x="3420" y="637"/>
                  </a:lnTo>
                  <a:lnTo>
                    <a:pt x="3437" y="659"/>
                  </a:lnTo>
                  <a:lnTo>
                    <a:pt x="3448" y="683"/>
                  </a:lnTo>
                  <a:lnTo>
                    <a:pt x="3481" y="776"/>
                  </a:lnTo>
                  <a:lnTo>
                    <a:pt x="3485" y="796"/>
                  </a:lnTo>
                  <a:lnTo>
                    <a:pt x="3485" y="815"/>
                  </a:lnTo>
                  <a:lnTo>
                    <a:pt x="3483" y="834"/>
                  </a:lnTo>
                  <a:lnTo>
                    <a:pt x="3475" y="851"/>
                  </a:lnTo>
                  <a:lnTo>
                    <a:pt x="3465" y="866"/>
                  </a:lnTo>
                  <a:lnTo>
                    <a:pt x="3453" y="877"/>
                  </a:lnTo>
                  <a:lnTo>
                    <a:pt x="3437" y="885"/>
                  </a:lnTo>
                  <a:lnTo>
                    <a:pt x="3420" y="887"/>
                  </a:lnTo>
                  <a:lnTo>
                    <a:pt x="3314" y="887"/>
                  </a:lnTo>
                  <a:lnTo>
                    <a:pt x="3326" y="921"/>
                  </a:lnTo>
                  <a:lnTo>
                    <a:pt x="3336" y="948"/>
                  </a:lnTo>
                  <a:lnTo>
                    <a:pt x="3345" y="970"/>
                  </a:lnTo>
                  <a:lnTo>
                    <a:pt x="3352" y="988"/>
                  </a:lnTo>
                  <a:lnTo>
                    <a:pt x="3358" y="1000"/>
                  </a:lnTo>
                  <a:lnTo>
                    <a:pt x="3361" y="1007"/>
                  </a:lnTo>
                  <a:lnTo>
                    <a:pt x="3362" y="1009"/>
                  </a:lnTo>
                  <a:lnTo>
                    <a:pt x="3366" y="1020"/>
                  </a:lnTo>
                  <a:lnTo>
                    <a:pt x="3370" y="1036"/>
                  </a:lnTo>
                  <a:lnTo>
                    <a:pt x="3372" y="1055"/>
                  </a:lnTo>
                  <a:lnTo>
                    <a:pt x="3374" y="1074"/>
                  </a:lnTo>
                  <a:lnTo>
                    <a:pt x="3375" y="1091"/>
                  </a:lnTo>
                  <a:lnTo>
                    <a:pt x="3376" y="1103"/>
                  </a:lnTo>
                  <a:lnTo>
                    <a:pt x="3376" y="1798"/>
                  </a:lnTo>
                  <a:lnTo>
                    <a:pt x="3373" y="1822"/>
                  </a:lnTo>
                  <a:lnTo>
                    <a:pt x="3363" y="1845"/>
                  </a:lnTo>
                  <a:lnTo>
                    <a:pt x="3349" y="1864"/>
                  </a:lnTo>
                  <a:lnTo>
                    <a:pt x="3330" y="1878"/>
                  </a:lnTo>
                  <a:lnTo>
                    <a:pt x="3308" y="1888"/>
                  </a:lnTo>
                  <a:lnTo>
                    <a:pt x="3284" y="1891"/>
                  </a:lnTo>
                  <a:lnTo>
                    <a:pt x="3247" y="1891"/>
                  </a:lnTo>
                  <a:lnTo>
                    <a:pt x="3233" y="1855"/>
                  </a:lnTo>
                  <a:lnTo>
                    <a:pt x="3219" y="1824"/>
                  </a:lnTo>
                  <a:lnTo>
                    <a:pt x="3209" y="1797"/>
                  </a:lnTo>
                  <a:lnTo>
                    <a:pt x="3200" y="1775"/>
                  </a:lnTo>
                  <a:lnTo>
                    <a:pt x="3192" y="1759"/>
                  </a:lnTo>
                  <a:lnTo>
                    <a:pt x="3175" y="1724"/>
                  </a:lnTo>
                  <a:lnTo>
                    <a:pt x="3153" y="1693"/>
                  </a:lnTo>
                  <a:lnTo>
                    <a:pt x="3128" y="1666"/>
                  </a:lnTo>
                  <a:lnTo>
                    <a:pt x="3102" y="1642"/>
                  </a:lnTo>
                  <a:lnTo>
                    <a:pt x="3074" y="1622"/>
                  </a:lnTo>
                  <a:lnTo>
                    <a:pt x="3044" y="1605"/>
                  </a:lnTo>
                  <a:lnTo>
                    <a:pt x="3015" y="1591"/>
                  </a:lnTo>
                  <a:lnTo>
                    <a:pt x="2984" y="1579"/>
                  </a:lnTo>
                  <a:lnTo>
                    <a:pt x="2955" y="1568"/>
                  </a:lnTo>
                  <a:lnTo>
                    <a:pt x="2927" y="1559"/>
                  </a:lnTo>
                  <a:lnTo>
                    <a:pt x="2900" y="1552"/>
                  </a:lnTo>
                  <a:lnTo>
                    <a:pt x="2876" y="1546"/>
                  </a:lnTo>
                  <a:lnTo>
                    <a:pt x="2847" y="1538"/>
                  </a:lnTo>
                  <a:lnTo>
                    <a:pt x="2840" y="1536"/>
                  </a:lnTo>
                  <a:lnTo>
                    <a:pt x="2827" y="1533"/>
                  </a:lnTo>
                  <a:lnTo>
                    <a:pt x="2809" y="1530"/>
                  </a:lnTo>
                  <a:lnTo>
                    <a:pt x="2785" y="1525"/>
                  </a:lnTo>
                  <a:lnTo>
                    <a:pt x="2756" y="1520"/>
                  </a:lnTo>
                  <a:lnTo>
                    <a:pt x="2721" y="1516"/>
                  </a:lnTo>
                  <a:lnTo>
                    <a:pt x="2679" y="1511"/>
                  </a:lnTo>
                  <a:lnTo>
                    <a:pt x="2629" y="1507"/>
                  </a:lnTo>
                  <a:lnTo>
                    <a:pt x="2572" y="1502"/>
                  </a:lnTo>
                  <a:lnTo>
                    <a:pt x="2584" y="1469"/>
                  </a:lnTo>
                  <a:lnTo>
                    <a:pt x="2591" y="1434"/>
                  </a:lnTo>
                  <a:lnTo>
                    <a:pt x="2592" y="1398"/>
                  </a:lnTo>
                  <a:lnTo>
                    <a:pt x="2588" y="1361"/>
                  </a:lnTo>
                  <a:lnTo>
                    <a:pt x="2579" y="1326"/>
                  </a:lnTo>
                  <a:lnTo>
                    <a:pt x="2547" y="1233"/>
                  </a:lnTo>
                  <a:lnTo>
                    <a:pt x="2532" y="1196"/>
                  </a:lnTo>
                  <a:lnTo>
                    <a:pt x="2511" y="1163"/>
                  </a:lnTo>
                  <a:lnTo>
                    <a:pt x="2487" y="1133"/>
                  </a:lnTo>
                  <a:lnTo>
                    <a:pt x="2459" y="1105"/>
                  </a:lnTo>
                  <a:lnTo>
                    <a:pt x="2427" y="1082"/>
                  </a:lnTo>
                  <a:lnTo>
                    <a:pt x="2394" y="1064"/>
                  </a:lnTo>
                  <a:lnTo>
                    <a:pt x="2358" y="1051"/>
                  </a:lnTo>
                  <a:lnTo>
                    <a:pt x="2321" y="1042"/>
                  </a:lnTo>
                  <a:lnTo>
                    <a:pt x="2282" y="1039"/>
                  </a:lnTo>
                  <a:lnTo>
                    <a:pt x="2278" y="1039"/>
                  </a:lnTo>
                  <a:lnTo>
                    <a:pt x="2259" y="985"/>
                  </a:lnTo>
                  <a:lnTo>
                    <a:pt x="2239" y="935"/>
                  </a:lnTo>
                  <a:lnTo>
                    <a:pt x="2222" y="888"/>
                  </a:lnTo>
                  <a:lnTo>
                    <a:pt x="2204" y="846"/>
                  </a:lnTo>
                  <a:lnTo>
                    <a:pt x="2189" y="808"/>
                  </a:lnTo>
                  <a:lnTo>
                    <a:pt x="2176" y="775"/>
                  </a:lnTo>
                  <a:lnTo>
                    <a:pt x="2220" y="776"/>
                  </a:lnTo>
                  <a:lnTo>
                    <a:pt x="2265" y="777"/>
                  </a:lnTo>
                  <a:lnTo>
                    <a:pt x="2362" y="776"/>
                  </a:lnTo>
                  <a:lnTo>
                    <a:pt x="2454" y="773"/>
                  </a:lnTo>
                  <a:lnTo>
                    <a:pt x="2538" y="768"/>
                  </a:lnTo>
                  <a:lnTo>
                    <a:pt x="2617" y="763"/>
                  </a:lnTo>
                  <a:lnTo>
                    <a:pt x="2689" y="756"/>
                  </a:lnTo>
                  <a:lnTo>
                    <a:pt x="2754" y="749"/>
                  </a:lnTo>
                  <a:lnTo>
                    <a:pt x="2814" y="741"/>
                  </a:lnTo>
                  <a:lnTo>
                    <a:pt x="2867" y="733"/>
                  </a:lnTo>
                  <a:lnTo>
                    <a:pt x="2914" y="726"/>
                  </a:lnTo>
                  <a:lnTo>
                    <a:pt x="2954" y="717"/>
                  </a:lnTo>
                  <a:lnTo>
                    <a:pt x="2989" y="710"/>
                  </a:lnTo>
                  <a:lnTo>
                    <a:pt x="3016" y="704"/>
                  </a:lnTo>
                  <a:lnTo>
                    <a:pt x="3038" y="698"/>
                  </a:lnTo>
                  <a:lnTo>
                    <a:pt x="3054" y="694"/>
                  </a:lnTo>
                  <a:lnTo>
                    <a:pt x="3063" y="691"/>
                  </a:lnTo>
                  <a:lnTo>
                    <a:pt x="3066" y="690"/>
                  </a:lnTo>
                  <a:lnTo>
                    <a:pt x="3048" y="622"/>
                  </a:lnTo>
                  <a:lnTo>
                    <a:pt x="3028" y="561"/>
                  </a:lnTo>
                  <a:lnTo>
                    <a:pt x="3008" y="506"/>
                  </a:lnTo>
                  <a:lnTo>
                    <a:pt x="2990" y="458"/>
                  </a:lnTo>
                  <a:lnTo>
                    <a:pt x="2971" y="416"/>
                  </a:lnTo>
                  <a:lnTo>
                    <a:pt x="2955" y="379"/>
                  </a:lnTo>
                  <a:lnTo>
                    <a:pt x="2940" y="347"/>
                  </a:lnTo>
                  <a:lnTo>
                    <a:pt x="2927" y="320"/>
                  </a:lnTo>
                  <a:lnTo>
                    <a:pt x="2916" y="297"/>
                  </a:lnTo>
                  <a:lnTo>
                    <a:pt x="2908" y="278"/>
                  </a:lnTo>
                  <a:lnTo>
                    <a:pt x="2908" y="277"/>
                  </a:lnTo>
                  <a:lnTo>
                    <a:pt x="2907" y="276"/>
                  </a:lnTo>
                  <a:lnTo>
                    <a:pt x="2906" y="273"/>
                  </a:lnTo>
                  <a:lnTo>
                    <a:pt x="2904" y="270"/>
                  </a:lnTo>
                  <a:lnTo>
                    <a:pt x="2900" y="265"/>
                  </a:lnTo>
                  <a:lnTo>
                    <a:pt x="2894" y="260"/>
                  </a:lnTo>
                  <a:lnTo>
                    <a:pt x="2887" y="254"/>
                  </a:lnTo>
                  <a:lnTo>
                    <a:pt x="2877" y="249"/>
                  </a:lnTo>
                  <a:lnTo>
                    <a:pt x="2865" y="242"/>
                  </a:lnTo>
                  <a:lnTo>
                    <a:pt x="2850" y="236"/>
                  </a:lnTo>
                  <a:lnTo>
                    <a:pt x="2832" y="228"/>
                  </a:lnTo>
                  <a:lnTo>
                    <a:pt x="2810" y="222"/>
                  </a:lnTo>
                  <a:lnTo>
                    <a:pt x="2785" y="215"/>
                  </a:lnTo>
                  <a:lnTo>
                    <a:pt x="2756" y="209"/>
                  </a:lnTo>
                  <a:lnTo>
                    <a:pt x="2722" y="202"/>
                  </a:lnTo>
                  <a:lnTo>
                    <a:pt x="2684" y="197"/>
                  </a:lnTo>
                  <a:lnTo>
                    <a:pt x="2642" y="190"/>
                  </a:lnTo>
                  <a:lnTo>
                    <a:pt x="2594" y="186"/>
                  </a:lnTo>
                  <a:lnTo>
                    <a:pt x="2539" y="181"/>
                  </a:lnTo>
                  <a:lnTo>
                    <a:pt x="2481" y="178"/>
                  </a:lnTo>
                  <a:lnTo>
                    <a:pt x="2415" y="175"/>
                  </a:lnTo>
                  <a:lnTo>
                    <a:pt x="2344" y="174"/>
                  </a:lnTo>
                  <a:lnTo>
                    <a:pt x="2265" y="173"/>
                  </a:lnTo>
                  <a:lnTo>
                    <a:pt x="2187" y="174"/>
                  </a:lnTo>
                  <a:lnTo>
                    <a:pt x="2115" y="175"/>
                  </a:lnTo>
                  <a:lnTo>
                    <a:pt x="2050" y="177"/>
                  </a:lnTo>
                  <a:lnTo>
                    <a:pt x="1990" y="180"/>
                  </a:lnTo>
                  <a:lnTo>
                    <a:pt x="1937" y="185"/>
                  </a:lnTo>
                  <a:lnTo>
                    <a:pt x="1889" y="189"/>
                  </a:lnTo>
                  <a:lnTo>
                    <a:pt x="1846" y="194"/>
                  </a:lnTo>
                  <a:lnTo>
                    <a:pt x="1808" y="200"/>
                  </a:lnTo>
                  <a:lnTo>
                    <a:pt x="1775" y="205"/>
                  </a:lnTo>
                  <a:lnTo>
                    <a:pt x="1745" y="212"/>
                  </a:lnTo>
                  <a:lnTo>
                    <a:pt x="1720" y="218"/>
                  </a:lnTo>
                  <a:lnTo>
                    <a:pt x="1698" y="226"/>
                  </a:lnTo>
                  <a:lnTo>
                    <a:pt x="1680" y="233"/>
                  </a:lnTo>
                  <a:lnTo>
                    <a:pt x="1665" y="240"/>
                  </a:lnTo>
                  <a:lnTo>
                    <a:pt x="1652" y="247"/>
                  </a:lnTo>
                  <a:lnTo>
                    <a:pt x="1642" y="254"/>
                  </a:lnTo>
                  <a:lnTo>
                    <a:pt x="1634" y="261"/>
                  </a:lnTo>
                  <a:lnTo>
                    <a:pt x="1628" y="268"/>
                  </a:lnTo>
                  <a:lnTo>
                    <a:pt x="1622" y="274"/>
                  </a:lnTo>
                  <a:lnTo>
                    <a:pt x="1619" y="280"/>
                  </a:lnTo>
                  <a:lnTo>
                    <a:pt x="1617" y="285"/>
                  </a:lnTo>
                  <a:lnTo>
                    <a:pt x="1615" y="289"/>
                  </a:lnTo>
                  <a:lnTo>
                    <a:pt x="1614" y="294"/>
                  </a:lnTo>
                  <a:lnTo>
                    <a:pt x="1607" y="308"/>
                  </a:lnTo>
                  <a:lnTo>
                    <a:pt x="1597" y="326"/>
                  </a:lnTo>
                  <a:lnTo>
                    <a:pt x="1585" y="350"/>
                  </a:lnTo>
                  <a:lnTo>
                    <a:pt x="1570" y="380"/>
                  </a:lnTo>
                  <a:lnTo>
                    <a:pt x="1554" y="415"/>
                  </a:lnTo>
                  <a:lnTo>
                    <a:pt x="1536" y="457"/>
                  </a:lnTo>
                  <a:lnTo>
                    <a:pt x="1497" y="455"/>
                  </a:lnTo>
                  <a:lnTo>
                    <a:pt x="1456" y="453"/>
                  </a:lnTo>
                  <a:lnTo>
                    <a:pt x="1410" y="451"/>
                  </a:lnTo>
                  <a:lnTo>
                    <a:pt x="1361" y="450"/>
                  </a:lnTo>
                  <a:lnTo>
                    <a:pt x="1377" y="406"/>
                  </a:lnTo>
                  <a:lnTo>
                    <a:pt x="1393" y="365"/>
                  </a:lnTo>
                  <a:lnTo>
                    <a:pt x="1408" y="326"/>
                  </a:lnTo>
                  <a:lnTo>
                    <a:pt x="1422" y="292"/>
                  </a:lnTo>
                  <a:lnTo>
                    <a:pt x="1435" y="260"/>
                  </a:lnTo>
                  <a:lnTo>
                    <a:pt x="1446" y="233"/>
                  </a:lnTo>
                  <a:lnTo>
                    <a:pt x="1456" y="211"/>
                  </a:lnTo>
                  <a:lnTo>
                    <a:pt x="1463" y="193"/>
                  </a:lnTo>
                  <a:lnTo>
                    <a:pt x="1469" y="180"/>
                  </a:lnTo>
                  <a:lnTo>
                    <a:pt x="1484" y="157"/>
                  </a:lnTo>
                  <a:lnTo>
                    <a:pt x="1501" y="137"/>
                  </a:lnTo>
                  <a:lnTo>
                    <a:pt x="1522" y="119"/>
                  </a:lnTo>
                  <a:lnTo>
                    <a:pt x="1545" y="104"/>
                  </a:lnTo>
                  <a:lnTo>
                    <a:pt x="1570" y="91"/>
                  </a:lnTo>
                  <a:lnTo>
                    <a:pt x="1596" y="80"/>
                  </a:lnTo>
                  <a:lnTo>
                    <a:pt x="1622" y="70"/>
                  </a:lnTo>
                  <a:lnTo>
                    <a:pt x="1648" y="62"/>
                  </a:lnTo>
                  <a:lnTo>
                    <a:pt x="1676" y="54"/>
                  </a:lnTo>
                  <a:lnTo>
                    <a:pt x="1701" y="46"/>
                  </a:lnTo>
                  <a:lnTo>
                    <a:pt x="1726" y="38"/>
                  </a:lnTo>
                  <a:lnTo>
                    <a:pt x="1727" y="37"/>
                  </a:lnTo>
                  <a:lnTo>
                    <a:pt x="1732" y="36"/>
                  </a:lnTo>
                  <a:lnTo>
                    <a:pt x="1740" y="35"/>
                  </a:lnTo>
                  <a:lnTo>
                    <a:pt x="1752" y="32"/>
                  </a:lnTo>
                  <a:lnTo>
                    <a:pt x="1767" y="30"/>
                  </a:lnTo>
                  <a:lnTo>
                    <a:pt x="1787" y="26"/>
                  </a:lnTo>
                  <a:lnTo>
                    <a:pt x="1810" y="23"/>
                  </a:lnTo>
                  <a:lnTo>
                    <a:pt x="1840" y="19"/>
                  </a:lnTo>
                  <a:lnTo>
                    <a:pt x="1874" y="16"/>
                  </a:lnTo>
                  <a:lnTo>
                    <a:pt x="1912" y="12"/>
                  </a:lnTo>
                  <a:lnTo>
                    <a:pt x="1956" y="9"/>
                  </a:lnTo>
                  <a:lnTo>
                    <a:pt x="2005" y="6"/>
                  </a:lnTo>
                  <a:lnTo>
                    <a:pt x="2061" y="4"/>
                  </a:lnTo>
                  <a:lnTo>
                    <a:pt x="2123" y="1"/>
                  </a:lnTo>
                  <a:lnTo>
                    <a:pt x="2190" y="0"/>
                  </a:lnTo>
                  <a:lnTo>
                    <a:pt x="2264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sp>
          <p:nvSpPr>
            <p:cNvPr id="14" name="Freeform 30"/>
            <p:cNvSpPr>
              <a:spLocks noChangeAspect="1"/>
            </p:cNvSpPr>
            <p:nvPr/>
          </p:nvSpPr>
          <p:spPr bwMode="auto">
            <a:xfrm>
              <a:off x="701865" y="3721981"/>
              <a:ext cx="399548" cy="457211"/>
            </a:xfrm>
            <a:custGeom>
              <a:avLst/>
              <a:gdLst>
                <a:gd name="T0" fmla="*/ 2201 w 6093"/>
                <a:gd name="T1" fmla="*/ 76 h 5402"/>
                <a:gd name="T2" fmla="*/ 2773 w 6093"/>
                <a:gd name="T3" fmla="*/ 367 h 5402"/>
                <a:gd name="T4" fmla="*/ 3222 w 6093"/>
                <a:gd name="T5" fmla="*/ 449 h 5402"/>
                <a:gd name="T6" fmla="*/ 3768 w 6093"/>
                <a:gd name="T7" fmla="*/ 119 h 5402"/>
                <a:gd name="T8" fmla="*/ 4401 w 6093"/>
                <a:gd name="T9" fmla="*/ 0 h 5402"/>
                <a:gd name="T10" fmla="*/ 4957 w 6093"/>
                <a:gd name="T11" fmla="*/ 80 h 5402"/>
                <a:gd name="T12" fmla="*/ 5493 w 6093"/>
                <a:gd name="T13" fmla="*/ 315 h 5402"/>
                <a:gd name="T14" fmla="*/ 5873 w 6093"/>
                <a:gd name="T15" fmla="*/ 706 h 5402"/>
                <a:gd name="T16" fmla="*/ 6073 w 6093"/>
                <a:gd name="T17" fmla="*/ 1273 h 5402"/>
                <a:gd name="T18" fmla="*/ 6056 w 6093"/>
                <a:gd name="T19" fmla="*/ 1981 h 5402"/>
                <a:gd name="T20" fmla="*/ 5836 w 6093"/>
                <a:gd name="T21" fmla="*/ 2564 h 5402"/>
                <a:gd name="T22" fmla="*/ 5408 w 6093"/>
                <a:gd name="T23" fmla="*/ 3177 h 5402"/>
                <a:gd name="T24" fmla="*/ 4855 w 6093"/>
                <a:gd name="T25" fmla="*/ 3794 h 5402"/>
                <a:gd name="T26" fmla="*/ 4253 w 6093"/>
                <a:gd name="T27" fmla="*/ 4385 h 5402"/>
                <a:gd name="T28" fmla="*/ 3763 w 6093"/>
                <a:gd name="T29" fmla="*/ 4852 h 5402"/>
                <a:gd name="T30" fmla="*/ 3413 w 6093"/>
                <a:gd name="T31" fmla="*/ 5202 h 5402"/>
                <a:gd name="T32" fmla="*/ 3328 w 6093"/>
                <a:gd name="T33" fmla="*/ 5284 h 5402"/>
                <a:gd name="T34" fmla="*/ 3147 w 6093"/>
                <a:gd name="T35" fmla="*/ 5387 h 5402"/>
                <a:gd name="T36" fmla="*/ 2928 w 6093"/>
                <a:gd name="T37" fmla="*/ 5373 h 5402"/>
                <a:gd name="T38" fmla="*/ 2760 w 6093"/>
                <a:gd name="T39" fmla="*/ 5263 h 5402"/>
                <a:gd name="T40" fmla="*/ 2643 w 6093"/>
                <a:gd name="T41" fmla="*/ 5145 h 5402"/>
                <a:gd name="T42" fmla="*/ 2290 w 6093"/>
                <a:gd name="T43" fmla="*/ 4800 h 5402"/>
                <a:gd name="T44" fmla="*/ 1723 w 6093"/>
                <a:gd name="T45" fmla="*/ 4263 h 5402"/>
                <a:gd name="T46" fmla="*/ 803 w 6093"/>
                <a:gd name="T47" fmla="*/ 3314 h 5402"/>
                <a:gd name="T48" fmla="*/ 1520 w 6093"/>
                <a:gd name="T49" fmla="*/ 3083 h 5402"/>
                <a:gd name="T50" fmla="*/ 1629 w 6093"/>
                <a:gd name="T51" fmla="*/ 2896 h 5402"/>
                <a:gd name="T52" fmla="*/ 2282 w 6093"/>
                <a:gd name="T53" fmla="*/ 4267 h 5402"/>
                <a:gd name="T54" fmla="*/ 2447 w 6093"/>
                <a:gd name="T55" fmla="*/ 4324 h 5402"/>
                <a:gd name="T56" fmla="*/ 2632 w 6093"/>
                <a:gd name="T57" fmla="*/ 4224 h 5402"/>
                <a:gd name="T58" fmla="*/ 3191 w 6093"/>
                <a:gd name="T59" fmla="*/ 3348 h 5402"/>
                <a:gd name="T60" fmla="*/ 3371 w 6093"/>
                <a:gd name="T61" fmla="*/ 3479 h 5402"/>
                <a:gd name="T62" fmla="*/ 3580 w 6093"/>
                <a:gd name="T63" fmla="*/ 3405 h 5402"/>
                <a:gd name="T64" fmla="*/ 4152 w 6093"/>
                <a:gd name="T65" fmla="*/ 2924 h 5402"/>
                <a:gd name="T66" fmla="*/ 4870 w 6093"/>
                <a:gd name="T67" fmla="*/ 2920 h 5402"/>
                <a:gd name="T68" fmla="*/ 5010 w 6093"/>
                <a:gd name="T69" fmla="*/ 2749 h 5402"/>
                <a:gd name="T70" fmla="*/ 4946 w 6093"/>
                <a:gd name="T71" fmla="*/ 2533 h 5402"/>
                <a:gd name="T72" fmla="*/ 4329 w 6093"/>
                <a:gd name="T73" fmla="*/ 2462 h 5402"/>
                <a:gd name="T74" fmla="*/ 3926 w 6093"/>
                <a:gd name="T75" fmla="*/ 2168 h 5402"/>
                <a:gd name="T76" fmla="*/ 3739 w 6093"/>
                <a:gd name="T77" fmla="*/ 2249 h 5402"/>
                <a:gd name="T78" fmla="*/ 3211 w 6093"/>
                <a:gd name="T79" fmla="*/ 1632 h 5402"/>
                <a:gd name="T80" fmla="*/ 3021 w 6093"/>
                <a:gd name="T81" fmla="*/ 1536 h 5402"/>
                <a:gd name="T82" fmla="*/ 2856 w 6093"/>
                <a:gd name="T83" fmla="*/ 1601 h 5402"/>
                <a:gd name="T84" fmla="*/ 1723 w 6093"/>
                <a:gd name="T85" fmla="*/ 1136 h 5402"/>
                <a:gd name="T86" fmla="*/ 1560 w 6093"/>
                <a:gd name="T87" fmla="*/ 980 h 5402"/>
                <a:gd name="T88" fmla="*/ 1338 w 6093"/>
                <a:gd name="T89" fmla="*/ 1030 h 5402"/>
                <a:gd name="T90" fmla="*/ 1168 w 6093"/>
                <a:gd name="T91" fmla="*/ 2642 h 5402"/>
                <a:gd name="T92" fmla="*/ 91 w 6093"/>
                <a:gd name="T93" fmla="*/ 2196 h 5402"/>
                <a:gd name="T94" fmla="*/ 0 w 6093"/>
                <a:gd name="T95" fmla="*/ 1540 h 5402"/>
                <a:gd name="T96" fmla="*/ 115 w 6093"/>
                <a:gd name="T97" fmla="*/ 916 h 5402"/>
                <a:gd name="T98" fmla="*/ 429 w 6093"/>
                <a:gd name="T99" fmla="*/ 451 h 5402"/>
                <a:gd name="T100" fmla="*/ 901 w 6093"/>
                <a:gd name="T101" fmla="*/ 156 h 5402"/>
                <a:gd name="T102" fmla="*/ 1542 w 6093"/>
                <a:gd name="T103" fmla="*/ 8 h 5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93" h="5402">
                  <a:moveTo>
                    <a:pt x="1692" y="0"/>
                  </a:moveTo>
                  <a:lnTo>
                    <a:pt x="1821" y="4"/>
                  </a:lnTo>
                  <a:lnTo>
                    <a:pt x="1949" y="19"/>
                  </a:lnTo>
                  <a:lnTo>
                    <a:pt x="2077" y="43"/>
                  </a:lnTo>
                  <a:lnTo>
                    <a:pt x="2201" y="76"/>
                  </a:lnTo>
                  <a:lnTo>
                    <a:pt x="2323" y="119"/>
                  </a:lnTo>
                  <a:lnTo>
                    <a:pt x="2443" y="169"/>
                  </a:lnTo>
                  <a:lnTo>
                    <a:pt x="2558" y="228"/>
                  </a:lnTo>
                  <a:lnTo>
                    <a:pt x="2667" y="295"/>
                  </a:lnTo>
                  <a:lnTo>
                    <a:pt x="2773" y="367"/>
                  </a:lnTo>
                  <a:lnTo>
                    <a:pt x="2871" y="449"/>
                  </a:lnTo>
                  <a:lnTo>
                    <a:pt x="2961" y="536"/>
                  </a:lnTo>
                  <a:lnTo>
                    <a:pt x="3047" y="630"/>
                  </a:lnTo>
                  <a:lnTo>
                    <a:pt x="3130" y="536"/>
                  </a:lnTo>
                  <a:lnTo>
                    <a:pt x="3222" y="449"/>
                  </a:lnTo>
                  <a:lnTo>
                    <a:pt x="3321" y="367"/>
                  </a:lnTo>
                  <a:lnTo>
                    <a:pt x="3426" y="295"/>
                  </a:lnTo>
                  <a:lnTo>
                    <a:pt x="3535" y="228"/>
                  </a:lnTo>
                  <a:lnTo>
                    <a:pt x="3650" y="169"/>
                  </a:lnTo>
                  <a:lnTo>
                    <a:pt x="3768" y="119"/>
                  </a:lnTo>
                  <a:lnTo>
                    <a:pt x="3891" y="76"/>
                  </a:lnTo>
                  <a:lnTo>
                    <a:pt x="4016" y="43"/>
                  </a:lnTo>
                  <a:lnTo>
                    <a:pt x="4144" y="19"/>
                  </a:lnTo>
                  <a:lnTo>
                    <a:pt x="4272" y="4"/>
                  </a:lnTo>
                  <a:lnTo>
                    <a:pt x="4401" y="0"/>
                  </a:lnTo>
                  <a:lnTo>
                    <a:pt x="4477" y="2"/>
                  </a:lnTo>
                  <a:lnTo>
                    <a:pt x="4550" y="8"/>
                  </a:lnTo>
                  <a:lnTo>
                    <a:pt x="4692" y="26"/>
                  </a:lnTo>
                  <a:lnTo>
                    <a:pt x="4827" y="50"/>
                  </a:lnTo>
                  <a:lnTo>
                    <a:pt x="4957" y="80"/>
                  </a:lnTo>
                  <a:lnTo>
                    <a:pt x="5077" y="115"/>
                  </a:lnTo>
                  <a:lnTo>
                    <a:pt x="5192" y="156"/>
                  </a:lnTo>
                  <a:lnTo>
                    <a:pt x="5299" y="204"/>
                  </a:lnTo>
                  <a:lnTo>
                    <a:pt x="5401" y="256"/>
                  </a:lnTo>
                  <a:lnTo>
                    <a:pt x="5493" y="315"/>
                  </a:lnTo>
                  <a:lnTo>
                    <a:pt x="5582" y="380"/>
                  </a:lnTo>
                  <a:lnTo>
                    <a:pt x="5664" y="451"/>
                  </a:lnTo>
                  <a:lnTo>
                    <a:pt x="5738" y="528"/>
                  </a:lnTo>
                  <a:lnTo>
                    <a:pt x="5806" y="610"/>
                  </a:lnTo>
                  <a:lnTo>
                    <a:pt x="5873" y="706"/>
                  </a:lnTo>
                  <a:lnTo>
                    <a:pt x="5930" y="808"/>
                  </a:lnTo>
                  <a:lnTo>
                    <a:pt x="5978" y="916"/>
                  </a:lnTo>
                  <a:lnTo>
                    <a:pt x="6019" y="1029"/>
                  </a:lnTo>
                  <a:lnTo>
                    <a:pt x="6051" y="1147"/>
                  </a:lnTo>
                  <a:lnTo>
                    <a:pt x="6073" y="1273"/>
                  </a:lnTo>
                  <a:lnTo>
                    <a:pt x="6088" y="1403"/>
                  </a:lnTo>
                  <a:lnTo>
                    <a:pt x="6093" y="1540"/>
                  </a:lnTo>
                  <a:lnTo>
                    <a:pt x="6089" y="1681"/>
                  </a:lnTo>
                  <a:lnTo>
                    <a:pt x="6077" y="1827"/>
                  </a:lnTo>
                  <a:lnTo>
                    <a:pt x="6056" y="1981"/>
                  </a:lnTo>
                  <a:lnTo>
                    <a:pt x="6032" y="2094"/>
                  </a:lnTo>
                  <a:lnTo>
                    <a:pt x="5997" y="2209"/>
                  </a:lnTo>
                  <a:lnTo>
                    <a:pt x="5953" y="2325"/>
                  </a:lnTo>
                  <a:lnTo>
                    <a:pt x="5899" y="2444"/>
                  </a:lnTo>
                  <a:lnTo>
                    <a:pt x="5836" y="2564"/>
                  </a:lnTo>
                  <a:lnTo>
                    <a:pt x="5764" y="2685"/>
                  </a:lnTo>
                  <a:lnTo>
                    <a:pt x="5684" y="2807"/>
                  </a:lnTo>
                  <a:lnTo>
                    <a:pt x="5599" y="2931"/>
                  </a:lnTo>
                  <a:lnTo>
                    <a:pt x="5506" y="3053"/>
                  </a:lnTo>
                  <a:lnTo>
                    <a:pt x="5408" y="3177"/>
                  </a:lnTo>
                  <a:lnTo>
                    <a:pt x="5305" y="3301"/>
                  </a:lnTo>
                  <a:lnTo>
                    <a:pt x="5197" y="3426"/>
                  </a:lnTo>
                  <a:lnTo>
                    <a:pt x="5086" y="3548"/>
                  </a:lnTo>
                  <a:lnTo>
                    <a:pt x="4972" y="3672"/>
                  </a:lnTo>
                  <a:lnTo>
                    <a:pt x="4855" y="3794"/>
                  </a:lnTo>
                  <a:lnTo>
                    <a:pt x="4735" y="3915"/>
                  </a:lnTo>
                  <a:lnTo>
                    <a:pt x="4614" y="4035"/>
                  </a:lnTo>
                  <a:lnTo>
                    <a:pt x="4494" y="4154"/>
                  </a:lnTo>
                  <a:lnTo>
                    <a:pt x="4374" y="4270"/>
                  </a:lnTo>
                  <a:lnTo>
                    <a:pt x="4253" y="4385"/>
                  </a:lnTo>
                  <a:lnTo>
                    <a:pt x="4135" y="4500"/>
                  </a:lnTo>
                  <a:lnTo>
                    <a:pt x="4018" y="4611"/>
                  </a:lnTo>
                  <a:lnTo>
                    <a:pt x="3931" y="4691"/>
                  </a:lnTo>
                  <a:lnTo>
                    <a:pt x="3846" y="4772"/>
                  </a:lnTo>
                  <a:lnTo>
                    <a:pt x="3763" y="4852"/>
                  </a:lnTo>
                  <a:lnTo>
                    <a:pt x="3683" y="4930"/>
                  </a:lnTo>
                  <a:lnTo>
                    <a:pt x="3607" y="5004"/>
                  </a:lnTo>
                  <a:lnTo>
                    <a:pt x="3537" y="5074"/>
                  </a:lnTo>
                  <a:lnTo>
                    <a:pt x="3470" y="5141"/>
                  </a:lnTo>
                  <a:lnTo>
                    <a:pt x="3413" y="5202"/>
                  </a:lnTo>
                  <a:lnTo>
                    <a:pt x="3408" y="5210"/>
                  </a:lnTo>
                  <a:lnTo>
                    <a:pt x="3395" y="5222"/>
                  </a:lnTo>
                  <a:lnTo>
                    <a:pt x="3378" y="5241"/>
                  </a:lnTo>
                  <a:lnTo>
                    <a:pt x="3356" y="5261"/>
                  </a:lnTo>
                  <a:lnTo>
                    <a:pt x="3328" y="5284"/>
                  </a:lnTo>
                  <a:lnTo>
                    <a:pt x="3298" y="5308"/>
                  </a:lnTo>
                  <a:lnTo>
                    <a:pt x="3265" y="5332"/>
                  </a:lnTo>
                  <a:lnTo>
                    <a:pt x="3228" y="5354"/>
                  </a:lnTo>
                  <a:lnTo>
                    <a:pt x="3187" y="5373"/>
                  </a:lnTo>
                  <a:lnTo>
                    <a:pt x="3147" y="5387"/>
                  </a:lnTo>
                  <a:lnTo>
                    <a:pt x="3104" y="5398"/>
                  </a:lnTo>
                  <a:lnTo>
                    <a:pt x="3058" y="5402"/>
                  </a:lnTo>
                  <a:lnTo>
                    <a:pt x="3013" y="5398"/>
                  </a:lnTo>
                  <a:lnTo>
                    <a:pt x="2971" y="5387"/>
                  </a:lnTo>
                  <a:lnTo>
                    <a:pt x="2928" y="5373"/>
                  </a:lnTo>
                  <a:lnTo>
                    <a:pt x="2889" y="5354"/>
                  </a:lnTo>
                  <a:lnTo>
                    <a:pt x="2852" y="5332"/>
                  </a:lnTo>
                  <a:lnTo>
                    <a:pt x="2817" y="5310"/>
                  </a:lnTo>
                  <a:lnTo>
                    <a:pt x="2786" y="5285"/>
                  </a:lnTo>
                  <a:lnTo>
                    <a:pt x="2760" y="5263"/>
                  </a:lnTo>
                  <a:lnTo>
                    <a:pt x="2736" y="5241"/>
                  </a:lnTo>
                  <a:lnTo>
                    <a:pt x="2717" y="5224"/>
                  </a:lnTo>
                  <a:lnTo>
                    <a:pt x="2704" y="5210"/>
                  </a:lnTo>
                  <a:lnTo>
                    <a:pt x="2697" y="5202"/>
                  </a:lnTo>
                  <a:lnTo>
                    <a:pt x="2643" y="5145"/>
                  </a:lnTo>
                  <a:lnTo>
                    <a:pt x="2584" y="5084"/>
                  </a:lnTo>
                  <a:lnTo>
                    <a:pt x="2517" y="5019"/>
                  </a:lnTo>
                  <a:lnTo>
                    <a:pt x="2447" y="4950"/>
                  </a:lnTo>
                  <a:lnTo>
                    <a:pt x="2371" y="4876"/>
                  </a:lnTo>
                  <a:lnTo>
                    <a:pt x="2290" y="4800"/>
                  </a:lnTo>
                  <a:lnTo>
                    <a:pt x="2204" y="4720"/>
                  </a:lnTo>
                  <a:lnTo>
                    <a:pt x="2117" y="4637"/>
                  </a:lnTo>
                  <a:lnTo>
                    <a:pt x="2097" y="4619"/>
                  </a:lnTo>
                  <a:lnTo>
                    <a:pt x="1912" y="4444"/>
                  </a:lnTo>
                  <a:lnTo>
                    <a:pt x="1723" y="4263"/>
                  </a:lnTo>
                  <a:lnTo>
                    <a:pt x="1533" y="4080"/>
                  </a:lnTo>
                  <a:lnTo>
                    <a:pt x="1342" y="3891"/>
                  </a:lnTo>
                  <a:lnTo>
                    <a:pt x="1155" y="3700"/>
                  </a:lnTo>
                  <a:lnTo>
                    <a:pt x="975" y="3507"/>
                  </a:lnTo>
                  <a:lnTo>
                    <a:pt x="803" y="3314"/>
                  </a:lnTo>
                  <a:lnTo>
                    <a:pt x="642" y="3120"/>
                  </a:lnTo>
                  <a:lnTo>
                    <a:pt x="1390" y="3120"/>
                  </a:lnTo>
                  <a:lnTo>
                    <a:pt x="1436" y="3114"/>
                  </a:lnTo>
                  <a:lnTo>
                    <a:pt x="1481" y="3103"/>
                  </a:lnTo>
                  <a:lnTo>
                    <a:pt x="1520" y="3083"/>
                  </a:lnTo>
                  <a:lnTo>
                    <a:pt x="1555" y="3055"/>
                  </a:lnTo>
                  <a:lnTo>
                    <a:pt x="1583" y="3022"/>
                  </a:lnTo>
                  <a:lnTo>
                    <a:pt x="1607" y="2985"/>
                  </a:lnTo>
                  <a:lnTo>
                    <a:pt x="1621" y="2942"/>
                  </a:lnTo>
                  <a:lnTo>
                    <a:pt x="1629" y="2896"/>
                  </a:lnTo>
                  <a:lnTo>
                    <a:pt x="1657" y="2464"/>
                  </a:lnTo>
                  <a:lnTo>
                    <a:pt x="2212" y="4159"/>
                  </a:lnTo>
                  <a:lnTo>
                    <a:pt x="2228" y="4200"/>
                  </a:lnTo>
                  <a:lnTo>
                    <a:pt x="2253" y="4235"/>
                  </a:lnTo>
                  <a:lnTo>
                    <a:pt x="2282" y="4267"/>
                  </a:lnTo>
                  <a:lnTo>
                    <a:pt x="2315" y="4291"/>
                  </a:lnTo>
                  <a:lnTo>
                    <a:pt x="2354" y="4309"/>
                  </a:lnTo>
                  <a:lnTo>
                    <a:pt x="2395" y="4320"/>
                  </a:lnTo>
                  <a:lnTo>
                    <a:pt x="2438" y="4324"/>
                  </a:lnTo>
                  <a:lnTo>
                    <a:pt x="2447" y="4324"/>
                  </a:lnTo>
                  <a:lnTo>
                    <a:pt x="2491" y="4318"/>
                  </a:lnTo>
                  <a:lnTo>
                    <a:pt x="2532" y="4306"/>
                  </a:lnTo>
                  <a:lnTo>
                    <a:pt x="2571" y="4283"/>
                  </a:lnTo>
                  <a:lnTo>
                    <a:pt x="2604" y="4257"/>
                  </a:lnTo>
                  <a:lnTo>
                    <a:pt x="2632" y="4224"/>
                  </a:lnTo>
                  <a:lnTo>
                    <a:pt x="2654" y="4187"/>
                  </a:lnTo>
                  <a:lnTo>
                    <a:pt x="2669" y="4144"/>
                  </a:lnTo>
                  <a:lnTo>
                    <a:pt x="3024" y="2733"/>
                  </a:lnTo>
                  <a:lnTo>
                    <a:pt x="3174" y="3303"/>
                  </a:lnTo>
                  <a:lnTo>
                    <a:pt x="3191" y="3348"/>
                  </a:lnTo>
                  <a:lnTo>
                    <a:pt x="3215" y="3387"/>
                  </a:lnTo>
                  <a:lnTo>
                    <a:pt x="3246" y="3420"/>
                  </a:lnTo>
                  <a:lnTo>
                    <a:pt x="3284" y="3448"/>
                  </a:lnTo>
                  <a:lnTo>
                    <a:pt x="3324" y="3466"/>
                  </a:lnTo>
                  <a:lnTo>
                    <a:pt x="3371" y="3479"/>
                  </a:lnTo>
                  <a:lnTo>
                    <a:pt x="3417" y="3481"/>
                  </a:lnTo>
                  <a:lnTo>
                    <a:pt x="3463" y="3474"/>
                  </a:lnTo>
                  <a:lnTo>
                    <a:pt x="3506" y="3459"/>
                  </a:lnTo>
                  <a:lnTo>
                    <a:pt x="3544" y="3435"/>
                  </a:lnTo>
                  <a:lnTo>
                    <a:pt x="3580" y="3405"/>
                  </a:lnTo>
                  <a:lnTo>
                    <a:pt x="3607" y="3366"/>
                  </a:lnTo>
                  <a:lnTo>
                    <a:pt x="3968" y="2779"/>
                  </a:lnTo>
                  <a:lnTo>
                    <a:pt x="4076" y="2877"/>
                  </a:lnTo>
                  <a:lnTo>
                    <a:pt x="4111" y="2903"/>
                  </a:lnTo>
                  <a:lnTo>
                    <a:pt x="4152" y="2924"/>
                  </a:lnTo>
                  <a:lnTo>
                    <a:pt x="4192" y="2935"/>
                  </a:lnTo>
                  <a:lnTo>
                    <a:pt x="4237" y="2938"/>
                  </a:lnTo>
                  <a:lnTo>
                    <a:pt x="4777" y="2938"/>
                  </a:lnTo>
                  <a:lnTo>
                    <a:pt x="4825" y="2935"/>
                  </a:lnTo>
                  <a:lnTo>
                    <a:pt x="4870" y="2920"/>
                  </a:lnTo>
                  <a:lnTo>
                    <a:pt x="4910" y="2898"/>
                  </a:lnTo>
                  <a:lnTo>
                    <a:pt x="4946" y="2870"/>
                  </a:lnTo>
                  <a:lnTo>
                    <a:pt x="4975" y="2835"/>
                  </a:lnTo>
                  <a:lnTo>
                    <a:pt x="4997" y="2794"/>
                  </a:lnTo>
                  <a:lnTo>
                    <a:pt x="5010" y="2749"/>
                  </a:lnTo>
                  <a:lnTo>
                    <a:pt x="5016" y="2701"/>
                  </a:lnTo>
                  <a:lnTo>
                    <a:pt x="5010" y="2653"/>
                  </a:lnTo>
                  <a:lnTo>
                    <a:pt x="4997" y="2607"/>
                  </a:lnTo>
                  <a:lnTo>
                    <a:pt x="4975" y="2568"/>
                  </a:lnTo>
                  <a:lnTo>
                    <a:pt x="4946" y="2533"/>
                  </a:lnTo>
                  <a:lnTo>
                    <a:pt x="4910" y="2503"/>
                  </a:lnTo>
                  <a:lnTo>
                    <a:pt x="4870" y="2481"/>
                  </a:lnTo>
                  <a:lnTo>
                    <a:pt x="4825" y="2466"/>
                  </a:lnTo>
                  <a:lnTo>
                    <a:pt x="4777" y="2462"/>
                  </a:lnTo>
                  <a:lnTo>
                    <a:pt x="4329" y="2462"/>
                  </a:lnTo>
                  <a:lnTo>
                    <a:pt x="4078" y="2231"/>
                  </a:lnTo>
                  <a:lnTo>
                    <a:pt x="4044" y="2205"/>
                  </a:lnTo>
                  <a:lnTo>
                    <a:pt x="4007" y="2186"/>
                  </a:lnTo>
                  <a:lnTo>
                    <a:pt x="3968" y="2173"/>
                  </a:lnTo>
                  <a:lnTo>
                    <a:pt x="3926" y="2168"/>
                  </a:lnTo>
                  <a:lnTo>
                    <a:pt x="3883" y="2171"/>
                  </a:lnTo>
                  <a:lnTo>
                    <a:pt x="3842" y="2181"/>
                  </a:lnTo>
                  <a:lnTo>
                    <a:pt x="3804" y="2197"/>
                  </a:lnTo>
                  <a:lnTo>
                    <a:pt x="3770" y="2220"/>
                  </a:lnTo>
                  <a:lnTo>
                    <a:pt x="3739" y="2249"/>
                  </a:lnTo>
                  <a:lnTo>
                    <a:pt x="3715" y="2283"/>
                  </a:lnTo>
                  <a:lnTo>
                    <a:pt x="3495" y="2642"/>
                  </a:lnTo>
                  <a:lnTo>
                    <a:pt x="3250" y="1714"/>
                  </a:lnTo>
                  <a:lnTo>
                    <a:pt x="3235" y="1671"/>
                  </a:lnTo>
                  <a:lnTo>
                    <a:pt x="3211" y="1632"/>
                  </a:lnTo>
                  <a:lnTo>
                    <a:pt x="3184" y="1601"/>
                  </a:lnTo>
                  <a:lnTo>
                    <a:pt x="3148" y="1573"/>
                  </a:lnTo>
                  <a:lnTo>
                    <a:pt x="3108" y="1553"/>
                  </a:lnTo>
                  <a:lnTo>
                    <a:pt x="3065" y="1540"/>
                  </a:lnTo>
                  <a:lnTo>
                    <a:pt x="3021" y="1536"/>
                  </a:lnTo>
                  <a:lnTo>
                    <a:pt x="3019" y="1536"/>
                  </a:lnTo>
                  <a:lnTo>
                    <a:pt x="2974" y="1542"/>
                  </a:lnTo>
                  <a:lnTo>
                    <a:pt x="2930" y="1555"/>
                  </a:lnTo>
                  <a:lnTo>
                    <a:pt x="2891" y="1575"/>
                  </a:lnTo>
                  <a:lnTo>
                    <a:pt x="2856" y="1601"/>
                  </a:lnTo>
                  <a:lnTo>
                    <a:pt x="2828" y="1634"/>
                  </a:lnTo>
                  <a:lnTo>
                    <a:pt x="2804" y="1673"/>
                  </a:lnTo>
                  <a:lnTo>
                    <a:pt x="2789" y="1716"/>
                  </a:lnTo>
                  <a:lnTo>
                    <a:pt x="2408" y="3229"/>
                  </a:lnTo>
                  <a:lnTo>
                    <a:pt x="1723" y="1136"/>
                  </a:lnTo>
                  <a:lnTo>
                    <a:pt x="1703" y="1092"/>
                  </a:lnTo>
                  <a:lnTo>
                    <a:pt x="1675" y="1054"/>
                  </a:lnTo>
                  <a:lnTo>
                    <a:pt x="1642" y="1023"/>
                  </a:lnTo>
                  <a:lnTo>
                    <a:pt x="1603" y="997"/>
                  </a:lnTo>
                  <a:lnTo>
                    <a:pt x="1560" y="980"/>
                  </a:lnTo>
                  <a:lnTo>
                    <a:pt x="1514" y="973"/>
                  </a:lnTo>
                  <a:lnTo>
                    <a:pt x="1466" y="973"/>
                  </a:lnTo>
                  <a:lnTo>
                    <a:pt x="1420" y="984"/>
                  </a:lnTo>
                  <a:lnTo>
                    <a:pt x="1377" y="1004"/>
                  </a:lnTo>
                  <a:lnTo>
                    <a:pt x="1338" y="1030"/>
                  </a:lnTo>
                  <a:lnTo>
                    <a:pt x="1307" y="1066"/>
                  </a:lnTo>
                  <a:lnTo>
                    <a:pt x="1283" y="1104"/>
                  </a:lnTo>
                  <a:lnTo>
                    <a:pt x="1266" y="1149"/>
                  </a:lnTo>
                  <a:lnTo>
                    <a:pt x="1259" y="1195"/>
                  </a:lnTo>
                  <a:lnTo>
                    <a:pt x="1168" y="2642"/>
                  </a:lnTo>
                  <a:lnTo>
                    <a:pt x="304" y="2642"/>
                  </a:lnTo>
                  <a:lnTo>
                    <a:pt x="239" y="2529"/>
                  </a:lnTo>
                  <a:lnTo>
                    <a:pt x="181" y="2416"/>
                  </a:lnTo>
                  <a:lnTo>
                    <a:pt x="131" y="2305"/>
                  </a:lnTo>
                  <a:lnTo>
                    <a:pt x="91" y="2196"/>
                  </a:lnTo>
                  <a:lnTo>
                    <a:pt x="59" y="2086"/>
                  </a:lnTo>
                  <a:lnTo>
                    <a:pt x="37" y="1981"/>
                  </a:lnTo>
                  <a:lnTo>
                    <a:pt x="15" y="1827"/>
                  </a:lnTo>
                  <a:lnTo>
                    <a:pt x="4" y="1681"/>
                  </a:lnTo>
                  <a:lnTo>
                    <a:pt x="0" y="1540"/>
                  </a:lnTo>
                  <a:lnTo>
                    <a:pt x="6" y="1403"/>
                  </a:lnTo>
                  <a:lnTo>
                    <a:pt x="20" y="1273"/>
                  </a:lnTo>
                  <a:lnTo>
                    <a:pt x="43" y="1147"/>
                  </a:lnTo>
                  <a:lnTo>
                    <a:pt x="74" y="1029"/>
                  </a:lnTo>
                  <a:lnTo>
                    <a:pt x="115" y="916"/>
                  </a:lnTo>
                  <a:lnTo>
                    <a:pt x="163" y="808"/>
                  </a:lnTo>
                  <a:lnTo>
                    <a:pt x="220" y="706"/>
                  </a:lnTo>
                  <a:lnTo>
                    <a:pt x="287" y="610"/>
                  </a:lnTo>
                  <a:lnTo>
                    <a:pt x="355" y="528"/>
                  </a:lnTo>
                  <a:lnTo>
                    <a:pt x="429" y="451"/>
                  </a:lnTo>
                  <a:lnTo>
                    <a:pt x="511" y="380"/>
                  </a:lnTo>
                  <a:lnTo>
                    <a:pt x="598" y="315"/>
                  </a:lnTo>
                  <a:lnTo>
                    <a:pt x="692" y="256"/>
                  </a:lnTo>
                  <a:lnTo>
                    <a:pt x="794" y="204"/>
                  </a:lnTo>
                  <a:lnTo>
                    <a:pt x="901" y="156"/>
                  </a:lnTo>
                  <a:lnTo>
                    <a:pt x="1016" y="115"/>
                  </a:lnTo>
                  <a:lnTo>
                    <a:pt x="1136" y="80"/>
                  </a:lnTo>
                  <a:lnTo>
                    <a:pt x="1264" y="50"/>
                  </a:lnTo>
                  <a:lnTo>
                    <a:pt x="1399" y="26"/>
                  </a:lnTo>
                  <a:lnTo>
                    <a:pt x="1542" y="8"/>
                  </a:lnTo>
                  <a:lnTo>
                    <a:pt x="1616" y="2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sp>
          <p:nvSpPr>
            <p:cNvPr id="16" name="Freeform 51"/>
            <p:cNvSpPr>
              <a:spLocks noChangeAspect="1" noEditPoints="1"/>
            </p:cNvSpPr>
            <p:nvPr/>
          </p:nvSpPr>
          <p:spPr bwMode="auto">
            <a:xfrm>
              <a:off x="903506" y="2506949"/>
              <a:ext cx="494453" cy="457211"/>
            </a:xfrm>
            <a:custGeom>
              <a:avLst/>
              <a:gdLst>
                <a:gd name="T0" fmla="*/ 2166 w 3216"/>
                <a:gd name="T1" fmla="*/ 2900 h 2900"/>
                <a:gd name="T2" fmla="*/ 2781 w 3216"/>
                <a:gd name="T3" fmla="*/ 2139 h 2900"/>
                <a:gd name="T4" fmla="*/ 2716 w 3216"/>
                <a:gd name="T5" fmla="*/ 2162 h 2900"/>
                <a:gd name="T6" fmla="*/ 2679 w 3216"/>
                <a:gd name="T7" fmla="*/ 2222 h 2900"/>
                <a:gd name="T8" fmla="*/ 2688 w 3216"/>
                <a:gd name="T9" fmla="*/ 2294 h 2900"/>
                <a:gd name="T10" fmla="*/ 2735 w 3216"/>
                <a:gd name="T11" fmla="*/ 2342 h 2900"/>
                <a:gd name="T12" fmla="*/ 2805 w 3216"/>
                <a:gd name="T13" fmla="*/ 2351 h 2900"/>
                <a:gd name="T14" fmla="*/ 2863 w 3216"/>
                <a:gd name="T15" fmla="*/ 2314 h 2900"/>
                <a:gd name="T16" fmla="*/ 2885 w 3216"/>
                <a:gd name="T17" fmla="*/ 2246 h 2900"/>
                <a:gd name="T18" fmla="*/ 2863 w 3216"/>
                <a:gd name="T19" fmla="*/ 2179 h 2900"/>
                <a:gd name="T20" fmla="*/ 2805 w 3216"/>
                <a:gd name="T21" fmla="*/ 2142 h 2900"/>
                <a:gd name="T22" fmla="*/ 2393 w 3216"/>
                <a:gd name="T23" fmla="*/ 1011 h 2900"/>
                <a:gd name="T24" fmla="*/ 2456 w 3216"/>
                <a:gd name="T25" fmla="*/ 1053 h 2900"/>
                <a:gd name="T26" fmla="*/ 2482 w 3216"/>
                <a:gd name="T27" fmla="*/ 1127 h 2900"/>
                <a:gd name="T28" fmla="*/ 2456 w 3216"/>
                <a:gd name="T29" fmla="*/ 1201 h 2900"/>
                <a:gd name="T30" fmla="*/ 2393 w 3216"/>
                <a:gd name="T31" fmla="*/ 1242 h 2900"/>
                <a:gd name="T32" fmla="*/ 2315 w 3216"/>
                <a:gd name="T33" fmla="*/ 1234 h 2900"/>
                <a:gd name="T34" fmla="*/ 2262 w 3216"/>
                <a:gd name="T35" fmla="*/ 1179 h 2900"/>
                <a:gd name="T36" fmla="*/ 2253 w 3216"/>
                <a:gd name="T37" fmla="*/ 1100 h 2900"/>
                <a:gd name="T38" fmla="*/ 2293 w 3216"/>
                <a:gd name="T39" fmla="*/ 1034 h 2900"/>
                <a:gd name="T40" fmla="*/ 2366 w 3216"/>
                <a:gd name="T41" fmla="*/ 1009 h 2900"/>
                <a:gd name="T42" fmla="*/ 1899 w 3216"/>
                <a:gd name="T43" fmla="*/ 1020 h 2900"/>
                <a:gd name="T44" fmla="*/ 1952 w 3216"/>
                <a:gd name="T45" fmla="*/ 1075 h 2900"/>
                <a:gd name="T46" fmla="*/ 1961 w 3216"/>
                <a:gd name="T47" fmla="*/ 1155 h 2900"/>
                <a:gd name="T48" fmla="*/ 1921 w 3216"/>
                <a:gd name="T49" fmla="*/ 1220 h 2900"/>
                <a:gd name="T50" fmla="*/ 1849 w 3216"/>
                <a:gd name="T51" fmla="*/ 1245 h 2900"/>
                <a:gd name="T52" fmla="*/ 1776 w 3216"/>
                <a:gd name="T53" fmla="*/ 1220 h 2900"/>
                <a:gd name="T54" fmla="*/ 1735 w 3216"/>
                <a:gd name="T55" fmla="*/ 1155 h 2900"/>
                <a:gd name="T56" fmla="*/ 1744 w 3216"/>
                <a:gd name="T57" fmla="*/ 1075 h 2900"/>
                <a:gd name="T58" fmla="*/ 1798 w 3216"/>
                <a:gd name="T59" fmla="*/ 1020 h 2900"/>
                <a:gd name="T60" fmla="*/ 1238 w 3216"/>
                <a:gd name="T61" fmla="*/ 682 h 2900"/>
                <a:gd name="T62" fmla="*/ 1178 w 3216"/>
                <a:gd name="T63" fmla="*/ 708 h 2900"/>
                <a:gd name="T64" fmla="*/ 1152 w 3216"/>
                <a:gd name="T65" fmla="*/ 771 h 2900"/>
                <a:gd name="T66" fmla="*/ 1178 w 3216"/>
                <a:gd name="T67" fmla="*/ 832 h 2900"/>
                <a:gd name="T68" fmla="*/ 1238 w 3216"/>
                <a:gd name="T69" fmla="*/ 857 h 2900"/>
                <a:gd name="T70" fmla="*/ 1299 w 3216"/>
                <a:gd name="T71" fmla="*/ 832 h 2900"/>
                <a:gd name="T72" fmla="*/ 1323 w 3216"/>
                <a:gd name="T73" fmla="*/ 771 h 2900"/>
                <a:gd name="T74" fmla="*/ 1299 w 3216"/>
                <a:gd name="T75" fmla="*/ 708 h 2900"/>
                <a:gd name="T76" fmla="*/ 1238 w 3216"/>
                <a:gd name="T77" fmla="*/ 682 h 2900"/>
                <a:gd name="T78" fmla="*/ 1388 w 3216"/>
                <a:gd name="T79" fmla="*/ 510 h 2900"/>
                <a:gd name="T80" fmla="*/ 1547 w 3216"/>
                <a:gd name="T81" fmla="*/ 556 h 2900"/>
                <a:gd name="T82" fmla="*/ 1692 w 3216"/>
                <a:gd name="T83" fmla="*/ 646 h 2900"/>
                <a:gd name="T84" fmla="*/ 1736 w 3216"/>
                <a:gd name="T85" fmla="*/ 1571 h 2900"/>
                <a:gd name="T86" fmla="*/ 1598 w 3216"/>
                <a:gd name="T87" fmla="*/ 1677 h 2900"/>
                <a:gd name="T88" fmla="*/ 1442 w 3216"/>
                <a:gd name="T89" fmla="*/ 1738 h 2900"/>
                <a:gd name="T90" fmla="*/ 1278 w 3216"/>
                <a:gd name="T91" fmla="*/ 1754 h 2900"/>
                <a:gd name="T92" fmla="*/ 1116 w 3216"/>
                <a:gd name="T93" fmla="*/ 1723 h 2900"/>
                <a:gd name="T94" fmla="*/ 965 w 3216"/>
                <a:gd name="T95" fmla="*/ 1646 h 2900"/>
                <a:gd name="T96" fmla="*/ 836 w 3216"/>
                <a:gd name="T97" fmla="*/ 1526 h 2900"/>
                <a:gd name="T98" fmla="*/ 748 w 3216"/>
                <a:gd name="T99" fmla="*/ 1377 h 2900"/>
                <a:gd name="T100" fmla="*/ 703 w 3216"/>
                <a:gd name="T101" fmla="*/ 1214 h 2900"/>
                <a:gd name="T102" fmla="*/ 703 w 3216"/>
                <a:gd name="T103" fmla="*/ 1044 h 2900"/>
                <a:gd name="T104" fmla="*/ 748 w 3216"/>
                <a:gd name="T105" fmla="*/ 881 h 2900"/>
                <a:gd name="T106" fmla="*/ 836 w 3216"/>
                <a:gd name="T107" fmla="*/ 732 h 2900"/>
                <a:gd name="T108" fmla="*/ 965 w 3216"/>
                <a:gd name="T109" fmla="*/ 612 h 2900"/>
                <a:gd name="T110" fmla="*/ 1115 w 3216"/>
                <a:gd name="T111" fmla="*/ 535 h 2900"/>
                <a:gd name="T112" fmla="*/ 1278 w 3216"/>
                <a:gd name="T113" fmla="*/ 504 h 2900"/>
                <a:gd name="T114" fmla="*/ 2954 w 3216"/>
                <a:gd name="T115" fmla="*/ 1980 h 2900"/>
                <a:gd name="T116" fmla="*/ 0 w 3216"/>
                <a:gd name="T117" fmla="*/ 0 h 2900"/>
                <a:gd name="T118" fmla="*/ 0 w 3216"/>
                <a:gd name="T119" fmla="*/ 2494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6" h="2900">
                  <a:moveTo>
                    <a:pt x="1049" y="2607"/>
                  </a:moveTo>
                  <a:lnTo>
                    <a:pt x="2166" y="2607"/>
                  </a:lnTo>
                  <a:lnTo>
                    <a:pt x="2166" y="2900"/>
                  </a:lnTo>
                  <a:lnTo>
                    <a:pt x="1049" y="2900"/>
                  </a:lnTo>
                  <a:lnTo>
                    <a:pt x="1049" y="2607"/>
                  </a:lnTo>
                  <a:close/>
                  <a:moveTo>
                    <a:pt x="2781" y="2139"/>
                  </a:moveTo>
                  <a:lnTo>
                    <a:pt x="2757" y="2142"/>
                  </a:lnTo>
                  <a:lnTo>
                    <a:pt x="2735" y="2149"/>
                  </a:lnTo>
                  <a:lnTo>
                    <a:pt x="2716" y="2162"/>
                  </a:lnTo>
                  <a:lnTo>
                    <a:pt x="2700" y="2179"/>
                  </a:lnTo>
                  <a:lnTo>
                    <a:pt x="2688" y="2199"/>
                  </a:lnTo>
                  <a:lnTo>
                    <a:pt x="2679" y="2222"/>
                  </a:lnTo>
                  <a:lnTo>
                    <a:pt x="2676" y="2246"/>
                  </a:lnTo>
                  <a:lnTo>
                    <a:pt x="2679" y="2271"/>
                  </a:lnTo>
                  <a:lnTo>
                    <a:pt x="2688" y="2294"/>
                  </a:lnTo>
                  <a:lnTo>
                    <a:pt x="2700" y="2314"/>
                  </a:lnTo>
                  <a:lnTo>
                    <a:pt x="2716" y="2329"/>
                  </a:lnTo>
                  <a:lnTo>
                    <a:pt x="2735" y="2342"/>
                  </a:lnTo>
                  <a:lnTo>
                    <a:pt x="2757" y="2351"/>
                  </a:lnTo>
                  <a:lnTo>
                    <a:pt x="2781" y="2354"/>
                  </a:lnTo>
                  <a:lnTo>
                    <a:pt x="2805" y="2351"/>
                  </a:lnTo>
                  <a:lnTo>
                    <a:pt x="2827" y="2342"/>
                  </a:lnTo>
                  <a:lnTo>
                    <a:pt x="2846" y="2329"/>
                  </a:lnTo>
                  <a:lnTo>
                    <a:pt x="2863" y="2314"/>
                  </a:lnTo>
                  <a:lnTo>
                    <a:pt x="2875" y="2294"/>
                  </a:lnTo>
                  <a:lnTo>
                    <a:pt x="2882" y="2271"/>
                  </a:lnTo>
                  <a:lnTo>
                    <a:pt x="2885" y="2246"/>
                  </a:lnTo>
                  <a:lnTo>
                    <a:pt x="2882" y="2222"/>
                  </a:lnTo>
                  <a:lnTo>
                    <a:pt x="2875" y="2199"/>
                  </a:lnTo>
                  <a:lnTo>
                    <a:pt x="2863" y="2179"/>
                  </a:lnTo>
                  <a:lnTo>
                    <a:pt x="2846" y="2162"/>
                  </a:lnTo>
                  <a:lnTo>
                    <a:pt x="2827" y="2149"/>
                  </a:lnTo>
                  <a:lnTo>
                    <a:pt x="2805" y="2142"/>
                  </a:lnTo>
                  <a:lnTo>
                    <a:pt x="2781" y="2139"/>
                  </a:lnTo>
                  <a:close/>
                  <a:moveTo>
                    <a:pt x="2366" y="1009"/>
                  </a:moveTo>
                  <a:lnTo>
                    <a:pt x="2393" y="1011"/>
                  </a:lnTo>
                  <a:lnTo>
                    <a:pt x="2417" y="1020"/>
                  </a:lnTo>
                  <a:lnTo>
                    <a:pt x="2439" y="1034"/>
                  </a:lnTo>
                  <a:lnTo>
                    <a:pt x="2456" y="1053"/>
                  </a:lnTo>
                  <a:lnTo>
                    <a:pt x="2470" y="1075"/>
                  </a:lnTo>
                  <a:lnTo>
                    <a:pt x="2479" y="1100"/>
                  </a:lnTo>
                  <a:lnTo>
                    <a:pt x="2482" y="1127"/>
                  </a:lnTo>
                  <a:lnTo>
                    <a:pt x="2479" y="1155"/>
                  </a:lnTo>
                  <a:lnTo>
                    <a:pt x="2470" y="1179"/>
                  </a:lnTo>
                  <a:lnTo>
                    <a:pt x="2456" y="1201"/>
                  </a:lnTo>
                  <a:lnTo>
                    <a:pt x="2439" y="1220"/>
                  </a:lnTo>
                  <a:lnTo>
                    <a:pt x="2417" y="1234"/>
                  </a:lnTo>
                  <a:lnTo>
                    <a:pt x="2393" y="1242"/>
                  </a:lnTo>
                  <a:lnTo>
                    <a:pt x="2366" y="1245"/>
                  </a:lnTo>
                  <a:lnTo>
                    <a:pt x="2339" y="1242"/>
                  </a:lnTo>
                  <a:lnTo>
                    <a:pt x="2315" y="1234"/>
                  </a:lnTo>
                  <a:lnTo>
                    <a:pt x="2293" y="1220"/>
                  </a:lnTo>
                  <a:lnTo>
                    <a:pt x="2276" y="1201"/>
                  </a:lnTo>
                  <a:lnTo>
                    <a:pt x="2262" y="1179"/>
                  </a:lnTo>
                  <a:lnTo>
                    <a:pt x="2253" y="1155"/>
                  </a:lnTo>
                  <a:lnTo>
                    <a:pt x="2250" y="1127"/>
                  </a:lnTo>
                  <a:lnTo>
                    <a:pt x="2253" y="1100"/>
                  </a:lnTo>
                  <a:lnTo>
                    <a:pt x="2262" y="1075"/>
                  </a:lnTo>
                  <a:lnTo>
                    <a:pt x="2276" y="1053"/>
                  </a:lnTo>
                  <a:lnTo>
                    <a:pt x="2293" y="1034"/>
                  </a:lnTo>
                  <a:lnTo>
                    <a:pt x="2315" y="1020"/>
                  </a:lnTo>
                  <a:lnTo>
                    <a:pt x="2339" y="1011"/>
                  </a:lnTo>
                  <a:lnTo>
                    <a:pt x="2366" y="1009"/>
                  </a:lnTo>
                  <a:close/>
                  <a:moveTo>
                    <a:pt x="1849" y="1009"/>
                  </a:moveTo>
                  <a:lnTo>
                    <a:pt x="1875" y="1011"/>
                  </a:lnTo>
                  <a:lnTo>
                    <a:pt x="1899" y="1020"/>
                  </a:lnTo>
                  <a:lnTo>
                    <a:pt x="1921" y="1034"/>
                  </a:lnTo>
                  <a:lnTo>
                    <a:pt x="1939" y="1053"/>
                  </a:lnTo>
                  <a:lnTo>
                    <a:pt x="1952" y="1075"/>
                  </a:lnTo>
                  <a:lnTo>
                    <a:pt x="1961" y="1100"/>
                  </a:lnTo>
                  <a:lnTo>
                    <a:pt x="1964" y="1127"/>
                  </a:lnTo>
                  <a:lnTo>
                    <a:pt x="1961" y="1155"/>
                  </a:lnTo>
                  <a:lnTo>
                    <a:pt x="1952" y="1179"/>
                  </a:lnTo>
                  <a:lnTo>
                    <a:pt x="1939" y="1201"/>
                  </a:lnTo>
                  <a:lnTo>
                    <a:pt x="1921" y="1220"/>
                  </a:lnTo>
                  <a:lnTo>
                    <a:pt x="1899" y="1234"/>
                  </a:lnTo>
                  <a:lnTo>
                    <a:pt x="1875" y="1242"/>
                  </a:lnTo>
                  <a:lnTo>
                    <a:pt x="1849" y="1245"/>
                  </a:lnTo>
                  <a:lnTo>
                    <a:pt x="1822" y="1242"/>
                  </a:lnTo>
                  <a:lnTo>
                    <a:pt x="1798" y="1234"/>
                  </a:lnTo>
                  <a:lnTo>
                    <a:pt x="1776" y="1220"/>
                  </a:lnTo>
                  <a:lnTo>
                    <a:pt x="1758" y="1201"/>
                  </a:lnTo>
                  <a:lnTo>
                    <a:pt x="1744" y="1179"/>
                  </a:lnTo>
                  <a:lnTo>
                    <a:pt x="1735" y="1155"/>
                  </a:lnTo>
                  <a:lnTo>
                    <a:pt x="1732" y="1127"/>
                  </a:lnTo>
                  <a:lnTo>
                    <a:pt x="1735" y="1100"/>
                  </a:lnTo>
                  <a:lnTo>
                    <a:pt x="1744" y="1075"/>
                  </a:lnTo>
                  <a:lnTo>
                    <a:pt x="1758" y="1053"/>
                  </a:lnTo>
                  <a:lnTo>
                    <a:pt x="1776" y="1034"/>
                  </a:lnTo>
                  <a:lnTo>
                    <a:pt x="1798" y="1020"/>
                  </a:lnTo>
                  <a:lnTo>
                    <a:pt x="1822" y="1011"/>
                  </a:lnTo>
                  <a:lnTo>
                    <a:pt x="1849" y="1009"/>
                  </a:lnTo>
                  <a:close/>
                  <a:moveTo>
                    <a:pt x="1238" y="682"/>
                  </a:moveTo>
                  <a:lnTo>
                    <a:pt x="1216" y="685"/>
                  </a:lnTo>
                  <a:lnTo>
                    <a:pt x="1195" y="694"/>
                  </a:lnTo>
                  <a:lnTo>
                    <a:pt x="1178" y="708"/>
                  </a:lnTo>
                  <a:lnTo>
                    <a:pt x="1165" y="725"/>
                  </a:lnTo>
                  <a:lnTo>
                    <a:pt x="1155" y="746"/>
                  </a:lnTo>
                  <a:lnTo>
                    <a:pt x="1152" y="771"/>
                  </a:lnTo>
                  <a:lnTo>
                    <a:pt x="1155" y="793"/>
                  </a:lnTo>
                  <a:lnTo>
                    <a:pt x="1165" y="814"/>
                  </a:lnTo>
                  <a:lnTo>
                    <a:pt x="1178" y="832"/>
                  </a:lnTo>
                  <a:lnTo>
                    <a:pt x="1195" y="845"/>
                  </a:lnTo>
                  <a:lnTo>
                    <a:pt x="1216" y="854"/>
                  </a:lnTo>
                  <a:lnTo>
                    <a:pt x="1238" y="857"/>
                  </a:lnTo>
                  <a:lnTo>
                    <a:pt x="1261" y="854"/>
                  </a:lnTo>
                  <a:lnTo>
                    <a:pt x="1281" y="845"/>
                  </a:lnTo>
                  <a:lnTo>
                    <a:pt x="1299" y="832"/>
                  </a:lnTo>
                  <a:lnTo>
                    <a:pt x="1311" y="814"/>
                  </a:lnTo>
                  <a:lnTo>
                    <a:pt x="1320" y="793"/>
                  </a:lnTo>
                  <a:lnTo>
                    <a:pt x="1323" y="771"/>
                  </a:lnTo>
                  <a:lnTo>
                    <a:pt x="1320" y="746"/>
                  </a:lnTo>
                  <a:lnTo>
                    <a:pt x="1311" y="725"/>
                  </a:lnTo>
                  <a:lnTo>
                    <a:pt x="1299" y="708"/>
                  </a:lnTo>
                  <a:lnTo>
                    <a:pt x="1281" y="694"/>
                  </a:lnTo>
                  <a:lnTo>
                    <a:pt x="1261" y="685"/>
                  </a:lnTo>
                  <a:lnTo>
                    <a:pt x="1238" y="682"/>
                  </a:lnTo>
                  <a:close/>
                  <a:moveTo>
                    <a:pt x="1278" y="504"/>
                  </a:moveTo>
                  <a:lnTo>
                    <a:pt x="1333" y="504"/>
                  </a:lnTo>
                  <a:lnTo>
                    <a:pt x="1388" y="510"/>
                  </a:lnTo>
                  <a:lnTo>
                    <a:pt x="1442" y="520"/>
                  </a:lnTo>
                  <a:lnTo>
                    <a:pt x="1495" y="535"/>
                  </a:lnTo>
                  <a:lnTo>
                    <a:pt x="1547" y="556"/>
                  </a:lnTo>
                  <a:lnTo>
                    <a:pt x="1598" y="581"/>
                  </a:lnTo>
                  <a:lnTo>
                    <a:pt x="1646" y="612"/>
                  </a:lnTo>
                  <a:lnTo>
                    <a:pt x="1692" y="646"/>
                  </a:lnTo>
                  <a:lnTo>
                    <a:pt x="1735" y="688"/>
                  </a:lnTo>
                  <a:lnTo>
                    <a:pt x="1306" y="1129"/>
                  </a:lnTo>
                  <a:lnTo>
                    <a:pt x="1736" y="1571"/>
                  </a:lnTo>
                  <a:lnTo>
                    <a:pt x="1692" y="1612"/>
                  </a:lnTo>
                  <a:lnTo>
                    <a:pt x="1646" y="1646"/>
                  </a:lnTo>
                  <a:lnTo>
                    <a:pt x="1598" y="1677"/>
                  </a:lnTo>
                  <a:lnTo>
                    <a:pt x="1548" y="1702"/>
                  </a:lnTo>
                  <a:lnTo>
                    <a:pt x="1495" y="1723"/>
                  </a:lnTo>
                  <a:lnTo>
                    <a:pt x="1442" y="1738"/>
                  </a:lnTo>
                  <a:lnTo>
                    <a:pt x="1388" y="1748"/>
                  </a:lnTo>
                  <a:lnTo>
                    <a:pt x="1334" y="1754"/>
                  </a:lnTo>
                  <a:lnTo>
                    <a:pt x="1278" y="1754"/>
                  </a:lnTo>
                  <a:lnTo>
                    <a:pt x="1224" y="1748"/>
                  </a:lnTo>
                  <a:lnTo>
                    <a:pt x="1170" y="1738"/>
                  </a:lnTo>
                  <a:lnTo>
                    <a:pt x="1116" y="1723"/>
                  </a:lnTo>
                  <a:lnTo>
                    <a:pt x="1064" y="1702"/>
                  </a:lnTo>
                  <a:lnTo>
                    <a:pt x="1014" y="1677"/>
                  </a:lnTo>
                  <a:lnTo>
                    <a:pt x="965" y="1646"/>
                  </a:lnTo>
                  <a:lnTo>
                    <a:pt x="919" y="1612"/>
                  </a:lnTo>
                  <a:lnTo>
                    <a:pt x="876" y="1571"/>
                  </a:lnTo>
                  <a:lnTo>
                    <a:pt x="836" y="1526"/>
                  </a:lnTo>
                  <a:lnTo>
                    <a:pt x="802" y="1479"/>
                  </a:lnTo>
                  <a:lnTo>
                    <a:pt x="772" y="1429"/>
                  </a:lnTo>
                  <a:lnTo>
                    <a:pt x="748" y="1377"/>
                  </a:lnTo>
                  <a:lnTo>
                    <a:pt x="727" y="1324"/>
                  </a:lnTo>
                  <a:lnTo>
                    <a:pt x="713" y="1270"/>
                  </a:lnTo>
                  <a:lnTo>
                    <a:pt x="703" y="1214"/>
                  </a:lnTo>
                  <a:lnTo>
                    <a:pt x="698" y="1157"/>
                  </a:lnTo>
                  <a:lnTo>
                    <a:pt x="698" y="1101"/>
                  </a:lnTo>
                  <a:lnTo>
                    <a:pt x="703" y="1044"/>
                  </a:lnTo>
                  <a:lnTo>
                    <a:pt x="713" y="989"/>
                  </a:lnTo>
                  <a:lnTo>
                    <a:pt x="727" y="934"/>
                  </a:lnTo>
                  <a:lnTo>
                    <a:pt x="748" y="881"/>
                  </a:lnTo>
                  <a:lnTo>
                    <a:pt x="772" y="830"/>
                  </a:lnTo>
                  <a:lnTo>
                    <a:pt x="802" y="779"/>
                  </a:lnTo>
                  <a:lnTo>
                    <a:pt x="836" y="732"/>
                  </a:lnTo>
                  <a:lnTo>
                    <a:pt x="876" y="688"/>
                  </a:lnTo>
                  <a:lnTo>
                    <a:pt x="919" y="646"/>
                  </a:lnTo>
                  <a:lnTo>
                    <a:pt x="965" y="612"/>
                  </a:lnTo>
                  <a:lnTo>
                    <a:pt x="1013" y="581"/>
                  </a:lnTo>
                  <a:lnTo>
                    <a:pt x="1064" y="556"/>
                  </a:lnTo>
                  <a:lnTo>
                    <a:pt x="1115" y="535"/>
                  </a:lnTo>
                  <a:lnTo>
                    <a:pt x="1169" y="520"/>
                  </a:lnTo>
                  <a:lnTo>
                    <a:pt x="1223" y="510"/>
                  </a:lnTo>
                  <a:lnTo>
                    <a:pt x="1278" y="504"/>
                  </a:lnTo>
                  <a:close/>
                  <a:moveTo>
                    <a:pt x="262" y="211"/>
                  </a:moveTo>
                  <a:lnTo>
                    <a:pt x="262" y="1980"/>
                  </a:lnTo>
                  <a:lnTo>
                    <a:pt x="2954" y="1980"/>
                  </a:lnTo>
                  <a:lnTo>
                    <a:pt x="2954" y="211"/>
                  </a:lnTo>
                  <a:lnTo>
                    <a:pt x="262" y="211"/>
                  </a:lnTo>
                  <a:close/>
                  <a:moveTo>
                    <a:pt x="0" y="0"/>
                  </a:moveTo>
                  <a:lnTo>
                    <a:pt x="3216" y="0"/>
                  </a:lnTo>
                  <a:lnTo>
                    <a:pt x="3216" y="2494"/>
                  </a:lnTo>
                  <a:lnTo>
                    <a:pt x="0" y="2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3713">
                <a:defRPr/>
              </a:pPr>
              <a:endParaRPr lang="en-US" sz="1500" kern="0" dirty="0">
                <a:solidFill>
                  <a:prstClr val="black"/>
                </a:solidFill>
                <a:latin typeface="Arial"/>
                <a:ea typeface="新細明體" pitchFamily="18" charset="-120"/>
              </a:endParaRPr>
            </a:p>
          </p:txBody>
        </p:sp>
        <p:grpSp>
          <p:nvGrpSpPr>
            <p:cNvPr id="20" name="Group 60"/>
            <p:cNvGrpSpPr>
              <a:grpSpLocks noChangeAspect="1"/>
            </p:cNvGrpSpPr>
            <p:nvPr/>
          </p:nvGrpSpPr>
          <p:grpSpPr>
            <a:xfrm>
              <a:off x="3666959" y="4635481"/>
              <a:ext cx="414470" cy="457211"/>
              <a:chOff x="6023184" y="4799730"/>
              <a:chExt cx="258729" cy="285409"/>
            </a:xfrm>
            <a:solidFill>
              <a:srgbClr val="13224F"/>
            </a:solidFill>
          </p:grpSpPr>
          <p:sp>
            <p:nvSpPr>
              <p:cNvPr id="33" name="Freeform 13"/>
              <p:cNvSpPr>
                <a:spLocks/>
              </p:cNvSpPr>
              <p:nvPr/>
            </p:nvSpPr>
            <p:spPr bwMode="auto">
              <a:xfrm>
                <a:off x="6057983" y="4853827"/>
                <a:ext cx="186103" cy="231312"/>
              </a:xfrm>
              <a:custGeom>
                <a:avLst/>
                <a:gdLst>
                  <a:gd name="T0" fmla="*/ 2329 w 2329"/>
                  <a:gd name="T1" fmla="*/ 1016 h 2362"/>
                  <a:gd name="T2" fmla="*/ 2329 w 2329"/>
                  <a:gd name="T3" fmla="*/ 2270 h 2362"/>
                  <a:gd name="T4" fmla="*/ 2328 w 2329"/>
                  <a:gd name="T5" fmla="*/ 2282 h 2362"/>
                  <a:gd name="T6" fmla="*/ 2324 w 2329"/>
                  <a:gd name="T7" fmla="*/ 2302 h 2362"/>
                  <a:gd name="T8" fmla="*/ 2313 w 2329"/>
                  <a:gd name="T9" fmla="*/ 2325 h 2362"/>
                  <a:gd name="T10" fmla="*/ 2294 w 2329"/>
                  <a:gd name="T11" fmla="*/ 2345 h 2362"/>
                  <a:gd name="T12" fmla="*/ 2263 w 2329"/>
                  <a:gd name="T13" fmla="*/ 2357 h 2362"/>
                  <a:gd name="T14" fmla="*/ 1441 w 2329"/>
                  <a:gd name="T15" fmla="*/ 2359 h 2362"/>
                  <a:gd name="T16" fmla="*/ 1442 w 2329"/>
                  <a:gd name="T17" fmla="*/ 1681 h 2362"/>
                  <a:gd name="T18" fmla="*/ 1442 w 2329"/>
                  <a:gd name="T19" fmla="*/ 1669 h 2362"/>
                  <a:gd name="T20" fmla="*/ 1438 w 2329"/>
                  <a:gd name="T21" fmla="*/ 1650 h 2362"/>
                  <a:gd name="T22" fmla="*/ 1430 w 2329"/>
                  <a:gd name="T23" fmla="*/ 1626 h 2362"/>
                  <a:gd name="T24" fmla="*/ 1414 w 2329"/>
                  <a:gd name="T25" fmla="*/ 1603 h 2362"/>
                  <a:gd name="T26" fmla="*/ 1387 w 2329"/>
                  <a:gd name="T27" fmla="*/ 1584 h 2362"/>
                  <a:gd name="T28" fmla="*/ 1348 w 2329"/>
                  <a:gd name="T29" fmla="*/ 1573 h 2362"/>
                  <a:gd name="T30" fmla="*/ 984 w 2329"/>
                  <a:gd name="T31" fmla="*/ 1571 h 2362"/>
                  <a:gd name="T32" fmla="*/ 945 w 2329"/>
                  <a:gd name="T33" fmla="*/ 1577 h 2362"/>
                  <a:gd name="T34" fmla="*/ 917 w 2329"/>
                  <a:gd name="T35" fmla="*/ 1593 h 2362"/>
                  <a:gd name="T36" fmla="*/ 900 w 2329"/>
                  <a:gd name="T37" fmla="*/ 1614 h 2362"/>
                  <a:gd name="T38" fmla="*/ 891 w 2329"/>
                  <a:gd name="T39" fmla="*/ 1638 h 2362"/>
                  <a:gd name="T40" fmla="*/ 887 w 2329"/>
                  <a:gd name="T41" fmla="*/ 1660 h 2362"/>
                  <a:gd name="T42" fmla="*/ 887 w 2329"/>
                  <a:gd name="T43" fmla="*/ 1676 h 2362"/>
                  <a:gd name="T44" fmla="*/ 887 w 2329"/>
                  <a:gd name="T45" fmla="*/ 1682 h 2362"/>
                  <a:gd name="T46" fmla="*/ 882 w 2329"/>
                  <a:gd name="T47" fmla="*/ 2361 h 2362"/>
                  <a:gd name="T48" fmla="*/ 855 w 2329"/>
                  <a:gd name="T49" fmla="*/ 2361 h 2362"/>
                  <a:gd name="T50" fmla="*/ 803 w 2329"/>
                  <a:gd name="T51" fmla="*/ 2361 h 2362"/>
                  <a:gd name="T52" fmla="*/ 734 w 2329"/>
                  <a:gd name="T53" fmla="*/ 2361 h 2362"/>
                  <a:gd name="T54" fmla="*/ 651 w 2329"/>
                  <a:gd name="T55" fmla="*/ 2361 h 2362"/>
                  <a:gd name="T56" fmla="*/ 558 w 2329"/>
                  <a:gd name="T57" fmla="*/ 2361 h 2362"/>
                  <a:gd name="T58" fmla="*/ 462 w 2329"/>
                  <a:gd name="T59" fmla="*/ 2362 h 2362"/>
                  <a:gd name="T60" fmla="*/ 365 w 2329"/>
                  <a:gd name="T61" fmla="*/ 2362 h 2362"/>
                  <a:gd name="T62" fmla="*/ 274 w 2329"/>
                  <a:gd name="T63" fmla="*/ 2362 h 2362"/>
                  <a:gd name="T64" fmla="*/ 194 w 2329"/>
                  <a:gd name="T65" fmla="*/ 2362 h 2362"/>
                  <a:gd name="T66" fmla="*/ 128 w 2329"/>
                  <a:gd name="T67" fmla="*/ 2362 h 2362"/>
                  <a:gd name="T68" fmla="*/ 82 w 2329"/>
                  <a:gd name="T69" fmla="*/ 2362 h 2362"/>
                  <a:gd name="T70" fmla="*/ 50 w 2329"/>
                  <a:gd name="T71" fmla="*/ 2360 h 2362"/>
                  <a:gd name="T72" fmla="*/ 25 w 2329"/>
                  <a:gd name="T73" fmla="*/ 2349 h 2362"/>
                  <a:gd name="T74" fmla="*/ 10 w 2329"/>
                  <a:gd name="T75" fmla="*/ 2331 h 2362"/>
                  <a:gd name="T76" fmla="*/ 2 w 2329"/>
                  <a:gd name="T77" fmla="*/ 2310 h 2362"/>
                  <a:gd name="T78" fmla="*/ 0 w 2329"/>
                  <a:gd name="T79" fmla="*/ 2295 h 2362"/>
                  <a:gd name="T80" fmla="*/ 0 w 2329"/>
                  <a:gd name="T81" fmla="*/ 2288 h 2362"/>
                  <a:gd name="T82" fmla="*/ 1199 w 2329"/>
                  <a:gd name="T83" fmla="*/ 0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29" h="2362">
                    <a:moveTo>
                      <a:pt x="1199" y="0"/>
                    </a:moveTo>
                    <a:lnTo>
                      <a:pt x="2329" y="1016"/>
                    </a:lnTo>
                    <a:lnTo>
                      <a:pt x="2329" y="2268"/>
                    </a:lnTo>
                    <a:lnTo>
                      <a:pt x="2329" y="2270"/>
                    </a:lnTo>
                    <a:lnTo>
                      <a:pt x="2329" y="2275"/>
                    </a:lnTo>
                    <a:lnTo>
                      <a:pt x="2328" y="2282"/>
                    </a:lnTo>
                    <a:lnTo>
                      <a:pt x="2326" y="2291"/>
                    </a:lnTo>
                    <a:lnTo>
                      <a:pt x="2324" y="2302"/>
                    </a:lnTo>
                    <a:lnTo>
                      <a:pt x="2319" y="2313"/>
                    </a:lnTo>
                    <a:lnTo>
                      <a:pt x="2313" y="2325"/>
                    </a:lnTo>
                    <a:lnTo>
                      <a:pt x="2305" y="2336"/>
                    </a:lnTo>
                    <a:lnTo>
                      <a:pt x="2294" y="2345"/>
                    </a:lnTo>
                    <a:lnTo>
                      <a:pt x="2280" y="2352"/>
                    </a:lnTo>
                    <a:lnTo>
                      <a:pt x="2263" y="2357"/>
                    </a:lnTo>
                    <a:lnTo>
                      <a:pt x="2242" y="2359"/>
                    </a:lnTo>
                    <a:lnTo>
                      <a:pt x="1441" y="2359"/>
                    </a:lnTo>
                    <a:lnTo>
                      <a:pt x="1442" y="1682"/>
                    </a:lnTo>
                    <a:lnTo>
                      <a:pt x="1442" y="1681"/>
                    </a:lnTo>
                    <a:lnTo>
                      <a:pt x="1442" y="1676"/>
                    </a:lnTo>
                    <a:lnTo>
                      <a:pt x="1442" y="1669"/>
                    </a:lnTo>
                    <a:lnTo>
                      <a:pt x="1441" y="1660"/>
                    </a:lnTo>
                    <a:lnTo>
                      <a:pt x="1438" y="1650"/>
                    </a:lnTo>
                    <a:lnTo>
                      <a:pt x="1435" y="1638"/>
                    </a:lnTo>
                    <a:lnTo>
                      <a:pt x="1430" y="1626"/>
                    </a:lnTo>
                    <a:lnTo>
                      <a:pt x="1423" y="1614"/>
                    </a:lnTo>
                    <a:lnTo>
                      <a:pt x="1414" y="1603"/>
                    </a:lnTo>
                    <a:lnTo>
                      <a:pt x="1402" y="1593"/>
                    </a:lnTo>
                    <a:lnTo>
                      <a:pt x="1387" y="1584"/>
                    </a:lnTo>
                    <a:lnTo>
                      <a:pt x="1370" y="1577"/>
                    </a:lnTo>
                    <a:lnTo>
                      <a:pt x="1348" y="1573"/>
                    </a:lnTo>
                    <a:lnTo>
                      <a:pt x="1323" y="1571"/>
                    </a:lnTo>
                    <a:lnTo>
                      <a:pt x="984" y="1571"/>
                    </a:lnTo>
                    <a:lnTo>
                      <a:pt x="963" y="1573"/>
                    </a:lnTo>
                    <a:lnTo>
                      <a:pt x="945" y="1577"/>
                    </a:lnTo>
                    <a:lnTo>
                      <a:pt x="929" y="1584"/>
                    </a:lnTo>
                    <a:lnTo>
                      <a:pt x="917" y="1593"/>
                    </a:lnTo>
                    <a:lnTo>
                      <a:pt x="908" y="1603"/>
                    </a:lnTo>
                    <a:lnTo>
                      <a:pt x="900" y="1614"/>
                    </a:lnTo>
                    <a:lnTo>
                      <a:pt x="895" y="1626"/>
                    </a:lnTo>
                    <a:lnTo>
                      <a:pt x="891" y="1638"/>
                    </a:lnTo>
                    <a:lnTo>
                      <a:pt x="889" y="1650"/>
                    </a:lnTo>
                    <a:lnTo>
                      <a:pt x="887" y="1660"/>
                    </a:lnTo>
                    <a:lnTo>
                      <a:pt x="887" y="1669"/>
                    </a:lnTo>
                    <a:lnTo>
                      <a:pt x="887" y="1676"/>
                    </a:lnTo>
                    <a:lnTo>
                      <a:pt x="887" y="1681"/>
                    </a:lnTo>
                    <a:lnTo>
                      <a:pt x="887" y="1682"/>
                    </a:lnTo>
                    <a:lnTo>
                      <a:pt x="886" y="2361"/>
                    </a:lnTo>
                    <a:lnTo>
                      <a:pt x="882" y="2361"/>
                    </a:lnTo>
                    <a:lnTo>
                      <a:pt x="872" y="2361"/>
                    </a:lnTo>
                    <a:lnTo>
                      <a:pt x="855" y="2361"/>
                    </a:lnTo>
                    <a:lnTo>
                      <a:pt x="832" y="2361"/>
                    </a:lnTo>
                    <a:lnTo>
                      <a:pt x="803" y="2361"/>
                    </a:lnTo>
                    <a:lnTo>
                      <a:pt x="771" y="2361"/>
                    </a:lnTo>
                    <a:lnTo>
                      <a:pt x="734" y="2361"/>
                    </a:lnTo>
                    <a:lnTo>
                      <a:pt x="694" y="2361"/>
                    </a:lnTo>
                    <a:lnTo>
                      <a:pt x="651" y="2361"/>
                    </a:lnTo>
                    <a:lnTo>
                      <a:pt x="605" y="2361"/>
                    </a:lnTo>
                    <a:lnTo>
                      <a:pt x="558" y="2361"/>
                    </a:lnTo>
                    <a:lnTo>
                      <a:pt x="510" y="2361"/>
                    </a:lnTo>
                    <a:lnTo>
                      <a:pt x="462" y="2362"/>
                    </a:lnTo>
                    <a:lnTo>
                      <a:pt x="414" y="2362"/>
                    </a:lnTo>
                    <a:lnTo>
                      <a:pt x="365" y="2362"/>
                    </a:lnTo>
                    <a:lnTo>
                      <a:pt x="319" y="2362"/>
                    </a:lnTo>
                    <a:lnTo>
                      <a:pt x="274" y="2362"/>
                    </a:lnTo>
                    <a:lnTo>
                      <a:pt x="233" y="2362"/>
                    </a:lnTo>
                    <a:lnTo>
                      <a:pt x="194" y="2362"/>
                    </a:lnTo>
                    <a:lnTo>
                      <a:pt x="159" y="2362"/>
                    </a:lnTo>
                    <a:lnTo>
                      <a:pt x="128" y="2362"/>
                    </a:lnTo>
                    <a:lnTo>
                      <a:pt x="102" y="2362"/>
                    </a:lnTo>
                    <a:lnTo>
                      <a:pt x="82" y="2362"/>
                    </a:lnTo>
                    <a:lnTo>
                      <a:pt x="68" y="2362"/>
                    </a:lnTo>
                    <a:lnTo>
                      <a:pt x="50" y="2360"/>
                    </a:lnTo>
                    <a:lnTo>
                      <a:pt x="36" y="2356"/>
                    </a:lnTo>
                    <a:lnTo>
                      <a:pt x="25" y="2349"/>
                    </a:lnTo>
                    <a:lnTo>
                      <a:pt x="16" y="2340"/>
                    </a:lnTo>
                    <a:lnTo>
                      <a:pt x="10" y="2331"/>
                    </a:lnTo>
                    <a:lnTo>
                      <a:pt x="5" y="2320"/>
                    </a:lnTo>
                    <a:lnTo>
                      <a:pt x="2" y="2310"/>
                    </a:lnTo>
                    <a:lnTo>
                      <a:pt x="1" y="2302"/>
                    </a:lnTo>
                    <a:lnTo>
                      <a:pt x="0" y="2295"/>
                    </a:lnTo>
                    <a:lnTo>
                      <a:pt x="0" y="2290"/>
                    </a:lnTo>
                    <a:lnTo>
                      <a:pt x="0" y="2288"/>
                    </a:lnTo>
                    <a:lnTo>
                      <a:pt x="0" y="1016"/>
                    </a:lnTo>
                    <a:lnTo>
                      <a:pt x="11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srgbClr val="122153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4" name="Freeform 14"/>
              <p:cNvSpPr>
                <a:spLocks/>
              </p:cNvSpPr>
              <p:nvPr/>
            </p:nvSpPr>
            <p:spPr bwMode="auto">
              <a:xfrm>
                <a:off x="6023184" y="4799730"/>
                <a:ext cx="258729" cy="152963"/>
              </a:xfrm>
              <a:custGeom>
                <a:avLst/>
                <a:gdLst>
                  <a:gd name="T0" fmla="*/ 1651 w 3249"/>
                  <a:gd name="T1" fmla="*/ 0 h 1555"/>
                  <a:gd name="T2" fmla="*/ 3249 w 3249"/>
                  <a:gd name="T3" fmla="*/ 1464 h 1555"/>
                  <a:gd name="T4" fmla="*/ 3248 w 3249"/>
                  <a:gd name="T5" fmla="*/ 1465 h 1555"/>
                  <a:gd name="T6" fmla="*/ 3246 w 3249"/>
                  <a:gd name="T7" fmla="*/ 1469 h 1555"/>
                  <a:gd name="T8" fmla="*/ 3242 w 3249"/>
                  <a:gd name="T9" fmla="*/ 1474 h 1555"/>
                  <a:gd name="T10" fmla="*/ 3237 w 3249"/>
                  <a:gd name="T11" fmla="*/ 1481 h 1555"/>
                  <a:gd name="T12" fmla="*/ 3230 w 3249"/>
                  <a:gd name="T13" fmla="*/ 1490 h 1555"/>
                  <a:gd name="T14" fmla="*/ 3221 w 3249"/>
                  <a:gd name="T15" fmla="*/ 1499 h 1555"/>
                  <a:gd name="T16" fmla="*/ 3210 w 3249"/>
                  <a:gd name="T17" fmla="*/ 1509 h 1555"/>
                  <a:gd name="T18" fmla="*/ 3198 w 3249"/>
                  <a:gd name="T19" fmla="*/ 1518 h 1555"/>
                  <a:gd name="T20" fmla="*/ 3184 w 3249"/>
                  <a:gd name="T21" fmla="*/ 1526 h 1555"/>
                  <a:gd name="T22" fmla="*/ 3168 w 3249"/>
                  <a:gd name="T23" fmla="*/ 1534 h 1555"/>
                  <a:gd name="T24" fmla="*/ 3151 w 3249"/>
                  <a:gd name="T25" fmla="*/ 1540 h 1555"/>
                  <a:gd name="T26" fmla="*/ 3131 w 3249"/>
                  <a:gd name="T27" fmla="*/ 1545 h 1555"/>
                  <a:gd name="T28" fmla="*/ 3109 w 3249"/>
                  <a:gd name="T29" fmla="*/ 1547 h 1555"/>
                  <a:gd name="T30" fmla="*/ 3085 w 3249"/>
                  <a:gd name="T31" fmla="*/ 1546 h 1555"/>
                  <a:gd name="T32" fmla="*/ 3059 w 3249"/>
                  <a:gd name="T33" fmla="*/ 1543 h 1555"/>
                  <a:gd name="T34" fmla="*/ 3031 w 3249"/>
                  <a:gd name="T35" fmla="*/ 1536 h 1555"/>
                  <a:gd name="T36" fmla="*/ 3000 w 3249"/>
                  <a:gd name="T37" fmla="*/ 1525 h 1555"/>
                  <a:gd name="T38" fmla="*/ 2967 w 3249"/>
                  <a:gd name="T39" fmla="*/ 1510 h 1555"/>
                  <a:gd name="T40" fmla="*/ 2932 w 3249"/>
                  <a:gd name="T41" fmla="*/ 1489 h 1555"/>
                  <a:gd name="T42" fmla="*/ 2895 w 3249"/>
                  <a:gd name="T43" fmla="*/ 1464 h 1555"/>
                  <a:gd name="T44" fmla="*/ 1651 w 3249"/>
                  <a:gd name="T45" fmla="*/ 335 h 1555"/>
                  <a:gd name="T46" fmla="*/ 324 w 3249"/>
                  <a:gd name="T47" fmla="*/ 1471 h 1555"/>
                  <a:gd name="T48" fmla="*/ 292 w 3249"/>
                  <a:gd name="T49" fmla="*/ 1496 h 1555"/>
                  <a:gd name="T50" fmla="*/ 260 w 3249"/>
                  <a:gd name="T51" fmla="*/ 1517 h 1555"/>
                  <a:gd name="T52" fmla="*/ 232 w 3249"/>
                  <a:gd name="T53" fmla="*/ 1533 h 1555"/>
                  <a:gd name="T54" fmla="*/ 205 w 3249"/>
                  <a:gd name="T55" fmla="*/ 1544 h 1555"/>
                  <a:gd name="T56" fmla="*/ 179 w 3249"/>
                  <a:gd name="T57" fmla="*/ 1551 h 1555"/>
                  <a:gd name="T58" fmla="*/ 156 w 3249"/>
                  <a:gd name="T59" fmla="*/ 1554 h 1555"/>
                  <a:gd name="T60" fmla="*/ 134 w 3249"/>
                  <a:gd name="T61" fmla="*/ 1555 h 1555"/>
                  <a:gd name="T62" fmla="*/ 114 w 3249"/>
                  <a:gd name="T63" fmla="*/ 1553 h 1555"/>
                  <a:gd name="T64" fmla="*/ 95 w 3249"/>
                  <a:gd name="T65" fmla="*/ 1548 h 1555"/>
                  <a:gd name="T66" fmla="*/ 78 w 3249"/>
                  <a:gd name="T67" fmla="*/ 1542 h 1555"/>
                  <a:gd name="T68" fmla="*/ 63 w 3249"/>
                  <a:gd name="T69" fmla="*/ 1534 h 1555"/>
                  <a:gd name="T70" fmla="*/ 50 w 3249"/>
                  <a:gd name="T71" fmla="*/ 1526 h 1555"/>
                  <a:gd name="T72" fmla="*/ 38 w 3249"/>
                  <a:gd name="T73" fmla="*/ 1516 h 1555"/>
                  <a:gd name="T74" fmla="*/ 28 w 3249"/>
                  <a:gd name="T75" fmla="*/ 1507 h 1555"/>
                  <a:gd name="T76" fmla="*/ 19 w 3249"/>
                  <a:gd name="T77" fmla="*/ 1497 h 1555"/>
                  <a:gd name="T78" fmla="*/ 12 w 3249"/>
                  <a:gd name="T79" fmla="*/ 1489 h 1555"/>
                  <a:gd name="T80" fmla="*/ 7 w 3249"/>
                  <a:gd name="T81" fmla="*/ 1481 h 1555"/>
                  <a:gd name="T82" fmla="*/ 3 w 3249"/>
                  <a:gd name="T83" fmla="*/ 1476 h 1555"/>
                  <a:gd name="T84" fmla="*/ 1 w 3249"/>
                  <a:gd name="T85" fmla="*/ 1472 h 1555"/>
                  <a:gd name="T86" fmla="*/ 0 w 3249"/>
                  <a:gd name="T87" fmla="*/ 1471 h 1555"/>
                  <a:gd name="T88" fmla="*/ 1651 w 3249"/>
                  <a:gd name="T89" fmla="*/ 0 h 1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49" h="1555">
                    <a:moveTo>
                      <a:pt x="1651" y="0"/>
                    </a:moveTo>
                    <a:lnTo>
                      <a:pt x="3249" y="1464"/>
                    </a:lnTo>
                    <a:lnTo>
                      <a:pt x="3248" y="1465"/>
                    </a:lnTo>
                    <a:lnTo>
                      <a:pt x="3246" y="1469"/>
                    </a:lnTo>
                    <a:lnTo>
                      <a:pt x="3242" y="1474"/>
                    </a:lnTo>
                    <a:lnTo>
                      <a:pt x="3237" y="1481"/>
                    </a:lnTo>
                    <a:lnTo>
                      <a:pt x="3230" y="1490"/>
                    </a:lnTo>
                    <a:lnTo>
                      <a:pt x="3221" y="1499"/>
                    </a:lnTo>
                    <a:lnTo>
                      <a:pt x="3210" y="1509"/>
                    </a:lnTo>
                    <a:lnTo>
                      <a:pt x="3198" y="1518"/>
                    </a:lnTo>
                    <a:lnTo>
                      <a:pt x="3184" y="1526"/>
                    </a:lnTo>
                    <a:lnTo>
                      <a:pt x="3168" y="1534"/>
                    </a:lnTo>
                    <a:lnTo>
                      <a:pt x="3151" y="1540"/>
                    </a:lnTo>
                    <a:lnTo>
                      <a:pt x="3131" y="1545"/>
                    </a:lnTo>
                    <a:lnTo>
                      <a:pt x="3109" y="1547"/>
                    </a:lnTo>
                    <a:lnTo>
                      <a:pt x="3085" y="1546"/>
                    </a:lnTo>
                    <a:lnTo>
                      <a:pt x="3059" y="1543"/>
                    </a:lnTo>
                    <a:lnTo>
                      <a:pt x="3031" y="1536"/>
                    </a:lnTo>
                    <a:lnTo>
                      <a:pt x="3000" y="1525"/>
                    </a:lnTo>
                    <a:lnTo>
                      <a:pt x="2967" y="1510"/>
                    </a:lnTo>
                    <a:lnTo>
                      <a:pt x="2932" y="1489"/>
                    </a:lnTo>
                    <a:lnTo>
                      <a:pt x="2895" y="1464"/>
                    </a:lnTo>
                    <a:lnTo>
                      <a:pt x="1651" y="335"/>
                    </a:lnTo>
                    <a:lnTo>
                      <a:pt x="324" y="1471"/>
                    </a:lnTo>
                    <a:lnTo>
                      <a:pt x="292" y="1496"/>
                    </a:lnTo>
                    <a:lnTo>
                      <a:pt x="260" y="1517"/>
                    </a:lnTo>
                    <a:lnTo>
                      <a:pt x="232" y="1533"/>
                    </a:lnTo>
                    <a:lnTo>
                      <a:pt x="205" y="1544"/>
                    </a:lnTo>
                    <a:lnTo>
                      <a:pt x="179" y="1551"/>
                    </a:lnTo>
                    <a:lnTo>
                      <a:pt x="156" y="1554"/>
                    </a:lnTo>
                    <a:lnTo>
                      <a:pt x="134" y="1555"/>
                    </a:lnTo>
                    <a:lnTo>
                      <a:pt x="114" y="1553"/>
                    </a:lnTo>
                    <a:lnTo>
                      <a:pt x="95" y="1548"/>
                    </a:lnTo>
                    <a:lnTo>
                      <a:pt x="78" y="1542"/>
                    </a:lnTo>
                    <a:lnTo>
                      <a:pt x="63" y="1534"/>
                    </a:lnTo>
                    <a:lnTo>
                      <a:pt x="50" y="1526"/>
                    </a:lnTo>
                    <a:lnTo>
                      <a:pt x="38" y="1516"/>
                    </a:lnTo>
                    <a:lnTo>
                      <a:pt x="28" y="1507"/>
                    </a:lnTo>
                    <a:lnTo>
                      <a:pt x="19" y="1497"/>
                    </a:lnTo>
                    <a:lnTo>
                      <a:pt x="12" y="1489"/>
                    </a:lnTo>
                    <a:lnTo>
                      <a:pt x="7" y="1481"/>
                    </a:lnTo>
                    <a:lnTo>
                      <a:pt x="3" y="1476"/>
                    </a:lnTo>
                    <a:lnTo>
                      <a:pt x="1" y="1472"/>
                    </a:lnTo>
                    <a:lnTo>
                      <a:pt x="0" y="1471"/>
                    </a:lnTo>
                    <a:lnTo>
                      <a:pt x="16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srgbClr val="122153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5" name="Freeform 15"/>
              <p:cNvSpPr>
                <a:spLocks/>
              </p:cNvSpPr>
              <p:nvPr/>
            </p:nvSpPr>
            <p:spPr bwMode="auto">
              <a:xfrm>
                <a:off x="6225931" y="4831442"/>
                <a:ext cx="25722" cy="65290"/>
              </a:xfrm>
              <a:custGeom>
                <a:avLst/>
                <a:gdLst>
                  <a:gd name="T0" fmla="*/ 0 w 319"/>
                  <a:gd name="T1" fmla="*/ 0 h 667"/>
                  <a:gd name="T2" fmla="*/ 319 w 319"/>
                  <a:gd name="T3" fmla="*/ 0 h 667"/>
                  <a:gd name="T4" fmla="*/ 319 w 319"/>
                  <a:gd name="T5" fmla="*/ 667 h 667"/>
                  <a:gd name="T6" fmla="*/ 1 w 319"/>
                  <a:gd name="T7" fmla="*/ 393 h 667"/>
                  <a:gd name="T8" fmla="*/ 0 w 319"/>
                  <a:gd name="T9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" h="667">
                    <a:moveTo>
                      <a:pt x="0" y="0"/>
                    </a:moveTo>
                    <a:lnTo>
                      <a:pt x="319" y="0"/>
                    </a:lnTo>
                    <a:lnTo>
                      <a:pt x="319" y="667"/>
                    </a:lnTo>
                    <a:lnTo>
                      <a:pt x="1" y="3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srgbClr val="122153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grpSp>
          <p:nvGrpSpPr>
            <p:cNvPr id="21" name="Group 61"/>
            <p:cNvGrpSpPr>
              <a:grpSpLocks noChangeAspect="1"/>
            </p:cNvGrpSpPr>
            <p:nvPr/>
          </p:nvGrpSpPr>
          <p:grpSpPr>
            <a:xfrm>
              <a:off x="3146676" y="1680134"/>
              <a:ext cx="348423" cy="457211"/>
              <a:chOff x="7782623" y="4661756"/>
              <a:chExt cx="312779" cy="410437"/>
            </a:xfrm>
            <a:solidFill>
              <a:srgbClr val="13224F"/>
            </a:solidFill>
          </p:grpSpPr>
          <p:sp>
            <p:nvSpPr>
              <p:cNvPr id="26" name="Freeform 85"/>
              <p:cNvSpPr>
                <a:spLocks noEditPoints="1"/>
              </p:cNvSpPr>
              <p:nvPr/>
            </p:nvSpPr>
            <p:spPr bwMode="auto">
              <a:xfrm>
                <a:off x="7782623" y="4721719"/>
                <a:ext cx="312779" cy="290511"/>
              </a:xfrm>
              <a:custGeom>
                <a:avLst/>
                <a:gdLst>
                  <a:gd name="T0" fmla="*/ 233 w 3359"/>
                  <a:gd name="T1" fmla="*/ 175 h 2535"/>
                  <a:gd name="T2" fmla="*/ 197 w 3359"/>
                  <a:gd name="T3" fmla="*/ 195 h 2535"/>
                  <a:gd name="T4" fmla="*/ 177 w 3359"/>
                  <a:gd name="T5" fmla="*/ 230 h 2535"/>
                  <a:gd name="T6" fmla="*/ 174 w 3359"/>
                  <a:gd name="T7" fmla="*/ 2282 h 2535"/>
                  <a:gd name="T8" fmla="*/ 184 w 3359"/>
                  <a:gd name="T9" fmla="*/ 2322 h 2535"/>
                  <a:gd name="T10" fmla="*/ 214 w 3359"/>
                  <a:gd name="T11" fmla="*/ 2350 h 2535"/>
                  <a:gd name="T12" fmla="*/ 254 w 3359"/>
                  <a:gd name="T13" fmla="*/ 2361 h 2535"/>
                  <a:gd name="T14" fmla="*/ 3127 w 3359"/>
                  <a:gd name="T15" fmla="*/ 2359 h 2535"/>
                  <a:gd name="T16" fmla="*/ 3162 w 3359"/>
                  <a:gd name="T17" fmla="*/ 2338 h 2535"/>
                  <a:gd name="T18" fmla="*/ 3183 w 3359"/>
                  <a:gd name="T19" fmla="*/ 2304 h 2535"/>
                  <a:gd name="T20" fmla="*/ 3185 w 3359"/>
                  <a:gd name="T21" fmla="*/ 251 h 2535"/>
                  <a:gd name="T22" fmla="*/ 3175 w 3359"/>
                  <a:gd name="T23" fmla="*/ 211 h 2535"/>
                  <a:gd name="T24" fmla="*/ 3146 w 3359"/>
                  <a:gd name="T25" fmla="*/ 183 h 2535"/>
                  <a:gd name="T26" fmla="*/ 3107 w 3359"/>
                  <a:gd name="T27" fmla="*/ 172 h 2535"/>
                  <a:gd name="T28" fmla="*/ 254 w 3359"/>
                  <a:gd name="T29" fmla="*/ 0 h 2535"/>
                  <a:gd name="T30" fmla="*/ 3147 w 3359"/>
                  <a:gd name="T31" fmla="*/ 3 h 2535"/>
                  <a:gd name="T32" fmla="*/ 3222 w 3359"/>
                  <a:gd name="T33" fmla="*/ 27 h 2535"/>
                  <a:gd name="T34" fmla="*/ 3284 w 3359"/>
                  <a:gd name="T35" fmla="*/ 73 h 2535"/>
                  <a:gd name="T36" fmla="*/ 3330 w 3359"/>
                  <a:gd name="T37" fmla="*/ 135 h 2535"/>
                  <a:gd name="T38" fmla="*/ 3356 w 3359"/>
                  <a:gd name="T39" fmla="*/ 210 h 2535"/>
                  <a:gd name="T40" fmla="*/ 3359 w 3359"/>
                  <a:gd name="T41" fmla="*/ 2282 h 2535"/>
                  <a:gd name="T42" fmla="*/ 3346 w 3359"/>
                  <a:gd name="T43" fmla="*/ 2363 h 2535"/>
                  <a:gd name="T44" fmla="*/ 3310 w 3359"/>
                  <a:gd name="T45" fmla="*/ 2432 h 2535"/>
                  <a:gd name="T46" fmla="*/ 3255 w 3359"/>
                  <a:gd name="T47" fmla="*/ 2486 h 2535"/>
                  <a:gd name="T48" fmla="*/ 3186 w 3359"/>
                  <a:gd name="T49" fmla="*/ 2522 h 2535"/>
                  <a:gd name="T50" fmla="*/ 3107 w 3359"/>
                  <a:gd name="T51" fmla="*/ 2535 h 2535"/>
                  <a:gd name="T52" fmla="*/ 212 w 3359"/>
                  <a:gd name="T53" fmla="*/ 2532 h 2535"/>
                  <a:gd name="T54" fmla="*/ 137 w 3359"/>
                  <a:gd name="T55" fmla="*/ 2506 h 2535"/>
                  <a:gd name="T56" fmla="*/ 75 w 3359"/>
                  <a:gd name="T57" fmla="*/ 2461 h 2535"/>
                  <a:gd name="T58" fmla="*/ 29 w 3359"/>
                  <a:gd name="T59" fmla="*/ 2398 h 2535"/>
                  <a:gd name="T60" fmla="*/ 3 w 3359"/>
                  <a:gd name="T61" fmla="*/ 2324 h 2535"/>
                  <a:gd name="T62" fmla="*/ 0 w 3359"/>
                  <a:gd name="T63" fmla="*/ 251 h 2535"/>
                  <a:gd name="T64" fmla="*/ 13 w 3359"/>
                  <a:gd name="T65" fmla="*/ 172 h 2535"/>
                  <a:gd name="T66" fmla="*/ 49 w 3359"/>
                  <a:gd name="T67" fmla="*/ 102 h 2535"/>
                  <a:gd name="T68" fmla="*/ 104 w 3359"/>
                  <a:gd name="T69" fmla="*/ 47 h 2535"/>
                  <a:gd name="T70" fmla="*/ 173 w 3359"/>
                  <a:gd name="T71" fmla="*/ 12 h 2535"/>
                  <a:gd name="T72" fmla="*/ 254 w 3359"/>
                  <a:gd name="T73" fmla="*/ 0 h 2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59" h="2535">
                    <a:moveTo>
                      <a:pt x="254" y="172"/>
                    </a:moveTo>
                    <a:lnTo>
                      <a:pt x="233" y="175"/>
                    </a:lnTo>
                    <a:lnTo>
                      <a:pt x="214" y="183"/>
                    </a:lnTo>
                    <a:lnTo>
                      <a:pt x="197" y="195"/>
                    </a:lnTo>
                    <a:lnTo>
                      <a:pt x="184" y="211"/>
                    </a:lnTo>
                    <a:lnTo>
                      <a:pt x="177" y="230"/>
                    </a:lnTo>
                    <a:lnTo>
                      <a:pt x="174" y="251"/>
                    </a:lnTo>
                    <a:lnTo>
                      <a:pt x="174" y="2282"/>
                    </a:lnTo>
                    <a:lnTo>
                      <a:pt x="177" y="2304"/>
                    </a:lnTo>
                    <a:lnTo>
                      <a:pt x="184" y="2322"/>
                    </a:lnTo>
                    <a:lnTo>
                      <a:pt x="197" y="2338"/>
                    </a:lnTo>
                    <a:lnTo>
                      <a:pt x="214" y="2350"/>
                    </a:lnTo>
                    <a:lnTo>
                      <a:pt x="233" y="2359"/>
                    </a:lnTo>
                    <a:lnTo>
                      <a:pt x="254" y="2361"/>
                    </a:lnTo>
                    <a:lnTo>
                      <a:pt x="3107" y="2361"/>
                    </a:lnTo>
                    <a:lnTo>
                      <a:pt x="3127" y="2359"/>
                    </a:lnTo>
                    <a:lnTo>
                      <a:pt x="3146" y="2350"/>
                    </a:lnTo>
                    <a:lnTo>
                      <a:pt x="3162" y="2338"/>
                    </a:lnTo>
                    <a:lnTo>
                      <a:pt x="3175" y="2322"/>
                    </a:lnTo>
                    <a:lnTo>
                      <a:pt x="3183" y="2304"/>
                    </a:lnTo>
                    <a:lnTo>
                      <a:pt x="3185" y="2282"/>
                    </a:lnTo>
                    <a:lnTo>
                      <a:pt x="3185" y="251"/>
                    </a:lnTo>
                    <a:lnTo>
                      <a:pt x="3183" y="230"/>
                    </a:lnTo>
                    <a:lnTo>
                      <a:pt x="3175" y="211"/>
                    </a:lnTo>
                    <a:lnTo>
                      <a:pt x="3162" y="195"/>
                    </a:lnTo>
                    <a:lnTo>
                      <a:pt x="3146" y="183"/>
                    </a:lnTo>
                    <a:lnTo>
                      <a:pt x="3127" y="175"/>
                    </a:lnTo>
                    <a:lnTo>
                      <a:pt x="3107" y="172"/>
                    </a:lnTo>
                    <a:lnTo>
                      <a:pt x="254" y="172"/>
                    </a:lnTo>
                    <a:close/>
                    <a:moveTo>
                      <a:pt x="254" y="0"/>
                    </a:moveTo>
                    <a:lnTo>
                      <a:pt x="3107" y="0"/>
                    </a:lnTo>
                    <a:lnTo>
                      <a:pt x="3147" y="3"/>
                    </a:lnTo>
                    <a:lnTo>
                      <a:pt x="3186" y="12"/>
                    </a:lnTo>
                    <a:lnTo>
                      <a:pt x="3222" y="27"/>
                    </a:lnTo>
                    <a:lnTo>
                      <a:pt x="3255" y="47"/>
                    </a:lnTo>
                    <a:lnTo>
                      <a:pt x="3284" y="73"/>
                    </a:lnTo>
                    <a:lnTo>
                      <a:pt x="3310" y="102"/>
                    </a:lnTo>
                    <a:lnTo>
                      <a:pt x="3330" y="135"/>
                    </a:lnTo>
                    <a:lnTo>
                      <a:pt x="3346" y="172"/>
                    </a:lnTo>
                    <a:lnTo>
                      <a:pt x="3356" y="210"/>
                    </a:lnTo>
                    <a:lnTo>
                      <a:pt x="3359" y="251"/>
                    </a:lnTo>
                    <a:lnTo>
                      <a:pt x="3359" y="2282"/>
                    </a:lnTo>
                    <a:lnTo>
                      <a:pt x="3356" y="2324"/>
                    </a:lnTo>
                    <a:lnTo>
                      <a:pt x="3346" y="2363"/>
                    </a:lnTo>
                    <a:lnTo>
                      <a:pt x="3330" y="2398"/>
                    </a:lnTo>
                    <a:lnTo>
                      <a:pt x="3310" y="2432"/>
                    </a:lnTo>
                    <a:lnTo>
                      <a:pt x="3284" y="2461"/>
                    </a:lnTo>
                    <a:lnTo>
                      <a:pt x="3255" y="2486"/>
                    </a:lnTo>
                    <a:lnTo>
                      <a:pt x="3222" y="2506"/>
                    </a:lnTo>
                    <a:lnTo>
                      <a:pt x="3186" y="2522"/>
                    </a:lnTo>
                    <a:lnTo>
                      <a:pt x="3147" y="2532"/>
                    </a:lnTo>
                    <a:lnTo>
                      <a:pt x="3107" y="2535"/>
                    </a:lnTo>
                    <a:lnTo>
                      <a:pt x="254" y="2535"/>
                    </a:lnTo>
                    <a:lnTo>
                      <a:pt x="212" y="2532"/>
                    </a:lnTo>
                    <a:lnTo>
                      <a:pt x="173" y="2522"/>
                    </a:lnTo>
                    <a:lnTo>
                      <a:pt x="137" y="2506"/>
                    </a:lnTo>
                    <a:lnTo>
                      <a:pt x="104" y="2486"/>
                    </a:lnTo>
                    <a:lnTo>
                      <a:pt x="75" y="2461"/>
                    </a:lnTo>
                    <a:lnTo>
                      <a:pt x="49" y="2432"/>
                    </a:lnTo>
                    <a:lnTo>
                      <a:pt x="29" y="2398"/>
                    </a:lnTo>
                    <a:lnTo>
                      <a:pt x="13" y="2363"/>
                    </a:lnTo>
                    <a:lnTo>
                      <a:pt x="3" y="2324"/>
                    </a:lnTo>
                    <a:lnTo>
                      <a:pt x="0" y="2282"/>
                    </a:lnTo>
                    <a:lnTo>
                      <a:pt x="0" y="251"/>
                    </a:lnTo>
                    <a:lnTo>
                      <a:pt x="3" y="210"/>
                    </a:lnTo>
                    <a:lnTo>
                      <a:pt x="13" y="172"/>
                    </a:lnTo>
                    <a:lnTo>
                      <a:pt x="29" y="135"/>
                    </a:lnTo>
                    <a:lnTo>
                      <a:pt x="49" y="102"/>
                    </a:lnTo>
                    <a:lnTo>
                      <a:pt x="75" y="73"/>
                    </a:lnTo>
                    <a:lnTo>
                      <a:pt x="104" y="47"/>
                    </a:lnTo>
                    <a:lnTo>
                      <a:pt x="137" y="27"/>
                    </a:lnTo>
                    <a:lnTo>
                      <a:pt x="173" y="12"/>
                    </a:lnTo>
                    <a:lnTo>
                      <a:pt x="212" y="3"/>
                    </a:lnTo>
                    <a:lnTo>
                      <a:pt x="2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7" name="Freeform 86"/>
              <p:cNvSpPr>
                <a:spLocks noEditPoints="1"/>
              </p:cNvSpPr>
              <p:nvPr/>
            </p:nvSpPr>
            <p:spPr bwMode="auto">
              <a:xfrm>
                <a:off x="7884926" y="4661756"/>
                <a:ext cx="113205" cy="52726"/>
              </a:xfrm>
              <a:custGeom>
                <a:avLst/>
                <a:gdLst>
                  <a:gd name="T0" fmla="*/ 608 w 1216"/>
                  <a:gd name="T1" fmla="*/ 185 h 461"/>
                  <a:gd name="T2" fmla="*/ 421 w 1216"/>
                  <a:gd name="T3" fmla="*/ 288 h 461"/>
                  <a:gd name="T4" fmla="*/ 794 w 1216"/>
                  <a:gd name="T5" fmla="*/ 288 h 461"/>
                  <a:gd name="T6" fmla="*/ 608 w 1216"/>
                  <a:gd name="T7" fmla="*/ 185 h 461"/>
                  <a:gd name="T8" fmla="*/ 607 w 1216"/>
                  <a:gd name="T9" fmla="*/ 0 h 461"/>
                  <a:gd name="T10" fmla="*/ 630 w 1216"/>
                  <a:gd name="T11" fmla="*/ 2 h 461"/>
                  <a:gd name="T12" fmla="*/ 650 w 1216"/>
                  <a:gd name="T13" fmla="*/ 11 h 461"/>
                  <a:gd name="T14" fmla="*/ 1171 w 1216"/>
                  <a:gd name="T15" fmla="*/ 299 h 461"/>
                  <a:gd name="T16" fmla="*/ 1187 w 1216"/>
                  <a:gd name="T17" fmla="*/ 310 h 461"/>
                  <a:gd name="T18" fmla="*/ 1199 w 1216"/>
                  <a:gd name="T19" fmla="*/ 324 h 461"/>
                  <a:gd name="T20" fmla="*/ 1209 w 1216"/>
                  <a:gd name="T21" fmla="*/ 340 h 461"/>
                  <a:gd name="T22" fmla="*/ 1215 w 1216"/>
                  <a:gd name="T23" fmla="*/ 358 h 461"/>
                  <a:gd name="T24" fmla="*/ 1216 w 1216"/>
                  <a:gd name="T25" fmla="*/ 377 h 461"/>
                  <a:gd name="T26" fmla="*/ 1212 w 1216"/>
                  <a:gd name="T27" fmla="*/ 396 h 461"/>
                  <a:gd name="T28" fmla="*/ 1205 w 1216"/>
                  <a:gd name="T29" fmla="*/ 417 h 461"/>
                  <a:gd name="T30" fmla="*/ 1190 w 1216"/>
                  <a:gd name="T31" fmla="*/ 435 h 461"/>
                  <a:gd name="T32" fmla="*/ 1173 w 1216"/>
                  <a:gd name="T33" fmla="*/ 448 h 461"/>
                  <a:gd name="T34" fmla="*/ 1152 w 1216"/>
                  <a:gd name="T35" fmla="*/ 457 h 461"/>
                  <a:gd name="T36" fmla="*/ 1128 w 1216"/>
                  <a:gd name="T37" fmla="*/ 461 h 461"/>
                  <a:gd name="T38" fmla="*/ 86 w 1216"/>
                  <a:gd name="T39" fmla="*/ 461 h 461"/>
                  <a:gd name="T40" fmla="*/ 63 w 1216"/>
                  <a:gd name="T41" fmla="*/ 457 h 461"/>
                  <a:gd name="T42" fmla="*/ 42 w 1216"/>
                  <a:gd name="T43" fmla="*/ 448 h 461"/>
                  <a:gd name="T44" fmla="*/ 24 w 1216"/>
                  <a:gd name="T45" fmla="*/ 435 h 461"/>
                  <a:gd name="T46" fmla="*/ 11 w 1216"/>
                  <a:gd name="T47" fmla="*/ 417 h 461"/>
                  <a:gd name="T48" fmla="*/ 2 w 1216"/>
                  <a:gd name="T49" fmla="*/ 396 h 461"/>
                  <a:gd name="T50" fmla="*/ 0 w 1216"/>
                  <a:gd name="T51" fmla="*/ 377 h 461"/>
                  <a:gd name="T52" fmla="*/ 1 w 1216"/>
                  <a:gd name="T53" fmla="*/ 358 h 461"/>
                  <a:gd name="T54" fmla="*/ 6 w 1216"/>
                  <a:gd name="T55" fmla="*/ 340 h 461"/>
                  <a:gd name="T56" fmla="*/ 15 w 1216"/>
                  <a:gd name="T57" fmla="*/ 324 h 461"/>
                  <a:gd name="T58" fmla="*/ 29 w 1216"/>
                  <a:gd name="T59" fmla="*/ 310 h 461"/>
                  <a:gd name="T60" fmla="*/ 44 w 1216"/>
                  <a:gd name="T61" fmla="*/ 299 h 461"/>
                  <a:gd name="T62" fmla="*/ 566 w 1216"/>
                  <a:gd name="T63" fmla="*/ 11 h 461"/>
                  <a:gd name="T64" fmla="*/ 586 w 1216"/>
                  <a:gd name="T65" fmla="*/ 2 h 461"/>
                  <a:gd name="T66" fmla="*/ 607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608" y="185"/>
                    </a:moveTo>
                    <a:lnTo>
                      <a:pt x="421" y="288"/>
                    </a:lnTo>
                    <a:lnTo>
                      <a:pt x="794" y="288"/>
                    </a:lnTo>
                    <a:lnTo>
                      <a:pt x="608" y="185"/>
                    </a:lnTo>
                    <a:close/>
                    <a:moveTo>
                      <a:pt x="607" y="0"/>
                    </a:moveTo>
                    <a:lnTo>
                      <a:pt x="630" y="2"/>
                    </a:lnTo>
                    <a:lnTo>
                      <a:pt x="650" y="11"/>
                    </a:lnTo>
                    <a:lnTo>
                      <a:pt x="1171" y="299"/>
                    </a:lnTo>
                    <a:lnTo>
                      <a:pt x="1187" y="310"/>
                    </a:lnTo>
                    <a:lnTo>
                      <a:pt x="1199" y="324"/>
                    </a:lnTo>
                    <a:lnTo>
                      <a:pt x="1209" y="340"/>
                    </a:lnTo>
                    <a:lnTo>
                      <a:pt x="1215" y="358"/>
                    </a:lnTo>
                    <a:lnTo>
                      <a:pt x="1216" y="377"/>
                    </a:lnTo>
                    <a:lnTo>
                      <a:pt x="1212" y="396"/>
                    </a:lnTo>
                    <a:lnTo>
                      <a:pt x="1205" y="417"/>
                    </a:lnTo>
                    <a:lnTo>
                      <a:pt x="1190" y="435"/>
                    </a:lnTo>
                    <a:lnTo>
                      <a:pt x="1173" y="448"/>
                    </a:lnTo>
                    <a:lnTo>
                      <a:pt x="1152" y="457"/>
                    </a:lnTo>
                    <a:lnTo>
                      <a:pt x="1128" y="461"/>
                    </a:lnTo>
                    <a:lnTo>
                      <a:pt x="86" y="461"/>
                    </a:lnTo>
                    <a:lnTo>
                      <a:pt x="63" y="457"/>
                    </a:lnTo>
                    <a:lnTo>
                      <a:pt x="42" y="448"/>
                    </a:lnTo>
                    <a:lnTo>
                      <a:pt x="24" y="435"/>
                    </a:lnTo>
                    <a:lnTo>
                      <a:pt x="11" y="417"/>
                    </a:lnTo>
                    <a:lnTo>
                      <a:pt x="2" y="396"/>
                    </a:lnTo>
                    <a:lnTo>
                      <a:pt x="0" y="377"/>
                    </a:lnTo>
                    <a:lnTo>
                      <a:pt x="1" y="358"/>
                    </a:lnTo>
                    <a:lnTo>
                      <a:pt x="6" y="340"/>
                    </a:lnTo>
                    <a:lnTo>
                      <a:pt x="15" y="324"/>
                    </a:lnTo>
                    <a:lnTo>
                      <a:pt x="29" y="310"/>
                    </a:lnTo>
                    <a:lnTo>
                      <a:pt x="44" y="299"/>
                    </a:lnTo>
                    <a:lnTo>
                      <a:pt x="566" y="11"/>
                    </a:lnTo>
                    <a:lnTo>
                      <a:pt x="586" y="2"/>
                    </a:lnTo>
                    <a:lnTo>
                      <a:pt x="6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8" name="Freeform 87"/>
              <p:cNvSpPr>
                <a:spLocks noEditPoints="1"/>
              </p:cNvSpPr>
              <p:nvPr/>
            </p:nvSpPr>
            <p:spPr bwMode="auto">
              <a:xfrm>
                <a:off x="7884926" y="5019467"/>
                <a:ext cx="113205" cy="52726"/>
              </a:xfrm>
              <a:custGeom>
                <a:avLst/>
                <a:gdLst>
                  <a:gd name="T0" fmla="*/ 421 w 1216"/>
                  <a:gd name="T1" fmla="*/ 173 h 461"/>
                  <a:gd name="T2" fmla="*/ 608 w 1216"/>
                  <a:gd name="T3" fmla="*/ 276 h 461"/>
                  <a:gd name="T4" fmla="*/ 794 w 1216"/>
                  <a:gd name="T5" fmla="*/ 173 h 461"/>
                  <a:gd name="T6" fmla="*/ 421 w 1216"/>
                  <a:gd name="T7" fmla="*/ 173 h 461"/>
                  <a:gd name="T8" fmla="*/ 86 w 1216"/>
                  <a:gd name="T9" fmla="*/ 0 h 461"/>
                  <a:gd name="T10" fmla="*/ 1128 w 1216"/>
                  <a:gd name="T11" fmla="*/ 0 h 461"/>
                  <a:gd name="T12" fmla="*/ 1152 w 1216"/>
                  <a:gd name="T13" fmla="*/ 3 h 461"/>
                  <a:gd name="T14" fmla="*/ 1173 w 1216"/>
                  <a:gd name="T15" fmla="*/ 12 h 461"/>
                  <a:gd name="T16" fmla="*/ 1190 w 1216"/>
                  <a:gd name="T17" fmla="*/ 25 h 461"/>
                  <a:gd name="T18" fmla="*/ 1205 w 1216"/>
                  <a:gd name="T19" fmla="*/ 43 h 461"/>
                  <a:gd name="T20" fmla="*/ 1212 w 1216"/>
                  <a:gd name="T21" fmla="*/ 64 h 461"/>
                  <a:gd name="T22" fmla="*/ 1216 w 1216"/>
                  <a:gd name="T23" fmla="*/ 84 h 461"/>
                  <a:gd name="T24" fmla="*/ 1215 w 1216"/>
                  <a:gd name="T25" fmla="*/ 102 h 461"/>
                  <a:gd name="T26" fmla="*/ 1209 w 1216"/>
                  <a:gd name="T27" fmla="*/ 120 h 461"/>
                  <a:gd name="T28" fmla="*/ 1200 w 1216"/>
                  <a:gd name="T29" fmla="*/ 137 h 461"/>
                  <a:gd name="T30" fmla="*/ 1187 w 1216"/>
                  <a:gd name="T31" fmla="*/ 151 h 461"/>
                  <a:gd name="T32" fmla="*/ 1171 w 1216"/>
                  <a:gd name="T33" fmla="*/ 162 h 461"/>
                  <a:gd name="T34" fmla="*/ 650 w 1216"/>
                  <a:gd name="T35" fmla="*/ 450 h 461"/>
                  <a:gd name="T36" fmla="*/ 630 w 1216"/>
                  <a:gd name="T37" fmla="*/ 458 h 461"/>
                  <a:gd name="T38" fmla="*/ 608 w 1216"/>
                  <a:gd name="T39" fmla="*/ 461 h 461"/>
                  <a:gd name="T40" fmla="*/ 586 w 1216"/>
                  <a:gd name="T41" fmla="*/ 458 h 461"/>
                  <a:gd name="T42" fmla="*/ 566 w 1216"/>
                  <a:gd name="T43" fmla="*/ 450 h 461"/>
                  <a:gd name="T44" fmla="*/ 44 w 1216"/>
                  <a:gd name="T45" fmla="*/ 162 h 461"/>
                  <a:gd name="T46" fmla="*/ 29 w 1216"/>
                  <a:gd name="T47" fmla="*/ 151 h 461"/>
                  <a:gd name="T48" fmla="*/ 15 w 1216"/>
                  <a:gd name="T49" fmla="*/ 137 h 461"/>
                  <a:gd name="T50" fmla="*/ 6 w 1216"/>
                  <a:gd name="T51" fmla="*/ 120 h 461"/>
                  <a:gd name="T52" fmla="*/ 1 w 1216"/>
                  <a:gd name="T53" fmla="*/ 102 h 461"/>
                  <a:gd name="T54" fmla="*/ 0 w 1216"/>
                  <a:gd name="T55" fmla="*/ 84 h 461"/>
                  <a:gd name="T56" fmla="*/ 2 w 1216"/>
                  <a:gd name="T57" fmla="*/ 64 h 461"/>
                  <a:gd name="T58" fmla="*/ 11 w 1216"/>
                  <a:gd name="T59" fmla="*/ 43 h 461"/>
                  <a:gd name="T60" fmla="*/ 24 w 1216"/>
                  <a:gd name="T61" fmla="*/ 25 h 461"/>
                  <a:gd name="T62" fmla="*/ 42 w 1216"/>
                  <a:gd name="T63" fmla="*/ 12 h 461"/>
                  <a:gd name="T64" fmla="*/ 63 w 1216"/>
                  <a:gd name="T65" fmla="*/ 3 h 461"/>
                  <a:gd name="T66" fmla="*/ 86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421" y="173"/>
                    </a:moveTo>
                    <a:lnTo>
                      <a:pt x="608" y="276"/>
                    </a:lnTo>
                    <a:lnTo>
                      <a:pt x="794" y="173"/>
                    </a:lnTo>
                    <a:lnTo>
                      <a:pt x="421" y="173"/>
                    </a:lnTo>
                    <a:close/>
                    <a:moveTo>
                      <a:pt x="86" y="0"/>
                    </a:moveTo>
                    <a:lnTo>
                      <a:pt x="1128" y="0"/>
                    </a:lnTo>
                    <a:lnTo>
                      <a:pt x="1152" y="3"/>
                    </a:lnTo>
                    <a:lnTo>
                      <a:pt x="1173" y="12"/>
                    </a:lnTo>
                    <a:lnTo>
                      <a:pt x="1190" y="25"/>
                    </a:lnTo>
                    <a:lnTo>
                      <a:pt x="1205" y="43"/>
                    </a:lnTo>
                    <a:lnTo>
                      <a:pt x="1212" y="64"/>
                    </a:lnTo>
                    <a:lnTo>
                      <a:pt x="1216" y="84"/>
                    </a:lnTo>
                    <a:lnTo>
                      <a:pt x="1215" y="102"/>
                    </a:lnTo>
                    <a:lnTo>
                      <a:pt x="1209" y="120"/>
                    </a:lnTo>
                    <a:lnTo>
                      <a:pt x="1200" y="137"/>
                    </a:lnTo>
                    <a:lnTo>
                      <a:pt x="1187" y="151"/>
                    </a:lnTo>
                    <a:lnTo>
                      <a:pt x="1171" y="162"/>
                    </a:lnTo>
                    <a:lnTo>
                      <a:pt x="650" y="450"/>
                    </a:lnTo>
                    <a:lnTo>
                      <a:pt x="630" y="458"/>
                    </a:lnTo>
                    <a:lnTo>
                      <a:pt x="608" y="461"/>
                    </a:lnTo>
                    <a:lnTo>
                      <a:pt x="586" y="458"/>
                    </a:lnTo>
                    <a:lnTo>
                      <a:pt x="566" y="450"/>
                    </a:lnTo>
                    <a:lnTo>
                      <a:pt x="44" y="162"/>
                    </a:lnTo>
                    <a:lnTo>
                      <a:pt x="29" y="151"/>
                    </a:lnTo>
                    <a:lnTo>
                      <a:pt x="15" y="137"/>
                    </a:lnTo>
                    <a:lnTo>
                      <a:pt x="6" y="120"/>
                    </a:lnTo>
                    <a:lnTo>
                      <a:pt x="1" y="102"/>
                    </a:lnTo>
                    <a:lnTo>
                      <a:pt x="0" y="84"/>
                    </a:lnTo>
                    <a:lnTo>
                      <a:pt x="2" y="64"/>
                    </a:lnTo>
                    <a:lnTo>
                      <a:pt x="11" y="43"/>
                    </a:lnTo>
                    <a:lnTo>
                      <a:pt x="24" y="25"/>
                    </a:lnTo>
                    <a:lnTo>
                      <a:pt x="42" y="12"/>
                    </a:lnTo>
                    <a:lnTo>
                      <a:pt x="63" y="3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9" name="Freeform 88"/>
              <p:cNvSpPr>
                <a:spLocks/>
              </p:cNvSpPr>
              <p:nvPr/>
            </p:nvSpPr>
            <p:spPr bwMode="auto">
              <a:xfrm>
                <a:off x="7874863" y="4762039"/>
                <a:ext cx="41927" cy="52726"/>
              </a:xfrm>
              <a:custGeom>
                <a:avLst/>
                <a:gdLst>
                  <a:gd name="T0" fmla="*/ 228 w 455"/>
                  <a:gd name="T1" fmla="*/ 0 h 452"/>
                  <a:gd name="T2" fmla="*/ 264 w 455"/>
                  <a:gd name="T3" fmla="*/ 2 h 452"/>
                  <a:gd name="T4" fmla="*/ 300 w 455"/>
                  <a:gd name="T5" fmla="*/ 11 h 452"/>
                  <a:gd name="T6" fmla="*/ 332 w 455"/>
                  <a:gd name="T7" fmla="*/ 24 h 452"/>
                  <a:gd name="T8" fmla="*/ 361 w 455"/>
                  <a:gd name="T9" fmla="*/ 43 h 452"/>
                  <a:gd name="T10" fmla="*/ 388 w 455"/>
                  <a:gd name="T11" fmla="*/ 65 h 452"/>
                  <a:gd name="T12" fmla="*/ 410 w 455"/>
                  <a:gd name="T13" fmla="*/ 92 h 452"/>
                  <a:gd name="T14" fmla="*/ 429 w 455"/>
                  <a:gd name="T15" fmla="*/ 122 h 452"/>
                  <a:gd name="T16" fmla="*/ 443 w 455"/>
                  <a:gd name="T17" fmla="*/ 154 h 452"/>
                  <a:gd name="T18" fmla="*/ 452 w 455"/>
                  <a:gd name="T19" fmla="*/ 189 h 452"/>
                  <a:gd name="T20" fmla="*/ 455 w 455"/>
                  <a:gd name="T21" fmla="*/ 226 h 452"/>
                  <a:gd name="T22" fmla="*/ 452 w 455"/>
                  <a:gd name="T23" fmla="*/ 261 h 452"/>
                  <a:gd name="T24" fmla="*/ 444 w 455"/>
                  <a:gd name="T25" fmla="*/ 295 h 452"/>
                  <a:gd name="T26" fmla="*/ 431 w 455"/>
                  <a:gd name="T27" fmla="*/ 327 h 452"/>
                  <a:gd name="T28" fmla="*/ 414 w 455"/>
                  <a:gd name="T29" fmla="*/ 356 h 452"/>
                  <a:gd name="T30" fmla="*/ 391 w 455"/>
                  <a:gd name="T31" fmla="*/ 381 h 452"/>
                  <a:gd name="T32" fmla="*/ 367 w 455"/>
                  <a:gd name="T33" fmla="*/ 404 h 452"/>
                  <a:gd name="T34" fmla="*/ 337 w 455"/>
                  <a:gd name="T35" fmla="*/ 424 h 452"/>
                  <a:gd name="T36" fmla="*/ 302 w 455"/>
                  <a:gd name="T37" fmla="*/ 439 h 452"/>
                  <a:gd name="T38" fmla="*/ 266 w 455"/>
                  <a:gd name="T39" fmla="*/ 448 h 452"/>
                  <a:gd name="T40" fmla="*/ 228 w 455"/>
                  <a:gd name="T41" fmla="*/ 452 h 452"/>
                  <a:gd name="T42" fmla="*/ 189 w 455"/>
                  <a:gd name="T43" fmla="*/ 448 h 452"/>
                  <a:gd name="T44" fmla="*/ 153 w 455"/>
                  <a:gd name="T45" fmla="*/ 439 h 452"/>
                  <a:gd name="T46" fmla="*/ 118 w 455"/>
                  <a:gd name="T47" fmla="*/ 424 h 452"/>
                  <a:gd name="T48" fmla="*/ 88 w 455"/>
                  <a:gd name="T49" fmla="*/ 404 h 452"/>
                  <a:gd name="T50" fmla="*/ 64 w 455"/>
                  <a:gd name="T51" fmla="*/ 381 h 452"/>
                  <a:gd name="T52" fmla="*/ 41 w 455"/>
                  <a:gd name="T53" fmla="*/ 356 h 452"/>
                  <a:gd name="T54" fmla="*/ 24 w 455"/>
                  <a:gd name="T55" fmla="*/ 327 h 452"/>
                  <a:gd name="T56" fmla="*/ 11 w 455"/>
                  <a:gd name="T57" fmla="*/ 295 h 452"/>
                  <a:gd name="T58" fmla="*/ 3 w 455"/>
                  <a:gd name="T59" fmla="*/ 261 h 452"/>
                  <a:gd name="T60" fmla="*/ 0 w 455"/>
                  <a:gd name="T61" fmla="*/ 226 h 452"/>
                  <a:gd name="T62" fmla="*/ 3 w 455"/>
                  <a:gd name="T63" fmla="*/ 189 h 452"/>
                  <a:gd name="T64" fmla="*/ 12 w 455"/>
                  <a:gd name="T65" fmla="*/ 154 h 452"/>
                  <a:gd name="T66" fmla="*/ 26 w 455"/>
                  <a:gd name="T67" fmla="*/ 122 h 452"/>
                  <a:gd name="T68" fmla="*/ 45 w 455"/>
                  <a:gd name="T69" fmla="*/ 92 h 452"/>
                  <a:gd name="T70" fmla="*/ 67 w 455"/>
                  <a:gd name="T71" fmla="*/ 65 h 452"/>
                  <a:gd name="T72" fmla="*/ 93 w 455"/>
                  <a:gd name="T73" fmla="*/ 43 h 452"/>
                  <a:gd name="T74" fmla="*/ 123 w 455"/>
                  <a:gd name="T75" fmla="*/ 24 h 452"/>
                  <a:gd name="T76" fmla="*/ 155 w 455"/>
                  <a:gd name="T77" fmla="*/ 11 h 452"/>
                  <a:gd name="T78" fmla="*/ 191 w 455"/>
                  <a:gd name="T79" fmla="*/ 2 h 452"/>
                  <a:gd name="T80" fmla="*/ 228 w 455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5" h="452">
                    <a:moveTo>
                      <a:pt x="228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2" y="24"/>
                    </a:lnTo>
                    <a:lnTo>
                      <a:pt x="361" y="43"/>
                    </a:lnTo>
                    <a:lnTo>
                      <a:pt x="388" y="65"/>
                    </a:lnTo>
                    <a:lnTo>
                      <a:pt x="410" y="92"/>
                    </a:lnTo>
                    <a:lnTo>
                      <a:pt x="429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5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4" y="356"/>
                    </a:lnTo>
                    <a:lnTo>
                      <a:pt x="391" y="381"/>
                    </a:lnTo>
                    <a:lnTo>
                      <a:pt x="367" y="404"/>
                    </a:lnTo>
                    <a:lnTo>
                      <a:pt x="337" y="424"/>
                    </a:lnTo>
                    <a:lnTo>
                      <a:pt x="302" y="439"/>
                    </a:lnTo>
                    <a:lnTo>
                      <a:pt x="266" y="448"/>
                    </a:lnTo>
                    <a:lnTo>
                      <a:pt x="228" y="452"/>
                    </a:lnTo>
                    <a:lnTo>
                      <a:pt x="189" y="448"/>
                    </a:lnTo>
                    <a:lnTo>
                      <a:pt x="153" y="439"/>
                    </a:lnTo>
                    <a:lnTo>
                      <a:pt x="118" y="424"/>
                    </a:lnTo>
                    <a:lnTo>
                      <a:pt x="88" y="404"/>
                    </a:lnTo>
                    <a:lnTo>
                      <a:pt x="64" y="381"/>
                    </a:lnTo>
                    <a:lnTo>
                      <a:pt x="41" y="356"/>
                    </a:lnTo>
                    <a:lnTo>
                      <a:pt x="24" y="327"/>
                    </a:lnTo>
                    <a:lnTo>
                      <a:pt x="11" y="295"/>
                    </a:lnTo>
                    <a:lnTo>
                      <a:pt x="3" y="261"/>
                    </a:lnTo>
                    <a:lnTo>
                      <a:pt x="0" y="226"/>
                    </a:lnTo>
                    <a:lnTo>
                      <a:pt x="3" y="189"/>
                    </a:lnTo>
                    <a:lnTo>
                      <a:pt x="12" y="154"/>
                    </a:lnTo>
                    <a:lnTo>
                      <a:pt x="26" y="122"/>
                    </a:lnTo>
                    <a:lnTo>
                      <a:pt x="45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5" y="11"/>
                    </a:lnTo>
                    <a:lnTo>
                      <a:pt x="191" y="2"/>
                    </a:lnTo>
                    <a:lnTo>
                      <a:pt x="2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0" name="Freeform 89"/>
              <p:cNvSpPr>
                <a:spLocks/>
              </p:cNvSpPr>
              <p:nvPr/>
            </p:nvSpPr>
            <p:spPr bwMode="auto">
              <a:xfrm>
                <a:off x="7858092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4 w 811"/>
                  <a:gd name="T5" fmla="*/ 81 h 1416"/>
                  <a:gd name="T6" fmla="*/ 455 w 811"/>
                  <a:gd name="T7" fmla="*/ 87 h 1416"/>
                  <a:gd name="T8" fmla="*/ 575 w 811"/>
                  <a:gd name="T9" fmla="*/ 44 h 1416"/>
                  <a:gd name="T10" fmla="*/ 633 w 811"/>
                  <a:gd name="T11" fmla="*/ 1 h 1416"/>
                  <a:gd name="T12" fmla="*/ 701 w 811"/>
                  <a:gd name="T13" fmla="*/ 29 h 1416"/>
                  <a:gd name="T14" fmla="*/ 767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7 w 811"/>
                  <a:gd name="T21" fmla="*/ 864 h 1416"/>
                  <a:gd name="T22" fmla="*/ 717 w 811"/>
                  <a:gd name="T23" fmla="*/ 885 h 1416"/>
                  <a:gd name="T24" fmla="*/ 696 w 811"/>
                  <a:gd name="T25" fmla="*/ 893 h 1416"/>
                  <a:gd name="T26" fmla="*/ 692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2 w 811"/>
                  <a:gd name="T39" fmla="*/ 1404 h 1416"/>
                  <a:gd name="T40" fmla="*/ 577 w 811"/>
                  <a:gd name="T41" fmla="*/ 1416 h 1416"/>
                  <a:gd name="T42" fmla="*/ 512 w 811"/>
                  <a:gd name="T43" fmla="*/ 1409 h 1416"/>
                  <a:gd name="T44" fmla="*/ 471 w 811"/>
                  <a:gd name="T45" fmla="*/ 1373 h 1416"/>
                  <a:gd name="T46" fmla="*/ 463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6 w 811"/>
                  <a:gd name="T53" fmla="*/ 1410 h 1416"/>
                  <a:gd name="T54" fmla="*/ 244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6 w 811"/>
                  <a:gd name="T61" fmla="*/ 1176 h 1416"/>
                  <a:gd name="T62" fmla="*/ 116 w 811"/>
                  <a:gd name="T63" fmla="*/ 1146 h 1416"/>
                  <a:gd name="T64" fmla="*/ 119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3 w 811"/>
                  <a:gd name="T77" fmla="*/ 813 h 1416"/>
                  <a:gd name="T78" fmla="*/ 3 w 811"/>
                  <a:gd name="T79" fmla="*/ 170 h 1416"/>
                  <a:gd name="T80" fmla="*/ 39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210" y="20"/>
                    </a:lnTo>
                    <a:lnTo>
                      <a:pt x="233" y="37"/>
                    </a:lnTo>
                    <a:lnTo>
                      <a:pt x="265" y="55"/>
                    </a:lnTo>
                    <a:lnTo>
                      <a:pt x="299" y="70"/>
                    </a:lnTo>
                    <a:lnTo>
                      <a:pt x="334" y="81"/>
                    </a:lnTo>
                    <a:lnTo>
                      <a:pt x="372" y="88"/>
                    </a:lnTo>
                    <a:lnTo>
                      <a:pt x="412" y="90"/>
                    </a:lnTo>
                    <a:lnTo>
                      <a:pt x="455" y="87"/>
                    </a:lnTo>
                    <a:lnTo>
                      <a:pt x="498" y="79"/>
                    </a:lnTo>
                    <a:lnTo>
                      <a:pt x="538" y="65"/>
                    </a:lnTo>
                    <a:lnTo>
                      <a:pt x="575" y="44"/>
                    </a:lnTo>
                    <a:lnTo>
                      <a:pt x="605" y="24"/>
                    </a:lnTo>
                    <a:lnTo>
                      <a:pt x="633" y="1"/>
                    </a:lnTo>
                    <a:lnTo>
                      <a:pt x="633" y="1"/>
                    </a:lnTo>
                    <a:lnTo>
                      <a:pt x="654" y="6"/>
                    </a:lnTo>
                    <a:lnTo>
                      <a:pt x="678" y="16"/>
                    </a:lnTo>
                    <a:lnTo>
                      <a:pt x="701" y="29"/>
                    </a:lnTo>
                    <a:lnTo>
                      <a:pt x="725" y="46"/>
                    </a:lnTo>
                    <a:lnTo>
                      <a:pt x="747" y="67"/>
                    </a:lnTo>
                    <a:lnTo>
                      <a:pt x="767" y="89"/>
                    </a:lnTo>
                    <a:lnTo>
                      <a:pt x="785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5" y="849"/>
                    </a:lnTo>
                    <a:lnTo>
                      <a:pt x="767" y="864"/>
                    </a:lnTo>
                    <a:lnTo>
                      <a:pt x="746" y="876"/>
                    </a:lnTo>
                    <a:lnTo>
                      <a:pt x="722" y="883"/>
                    </a:lnTo>
                    <a:lnTo>
                      <a:pt x="717" y="885"/>
                    </a:lnTo>
                    <a:lnTo>
                      <a:pt x="709" y="887"/>
                    </a:lnTo>
                    <a:lnTo>
                      <a:pt x="702" y="890"/>
                    </a:lnTo>
                    <a:lnTo>
                      <a:pt x="696" y="893"/>
                    </a:lnTo>
                    <a:lnTo>
                      <a:pt x="692" y="894"/>
                    </a:lnTo>
                    <a:lnTo>
                      <a:pt x="692" y="899"/>
                    </a:lnTo>
                    <a:lnTo>
                      <a:pt x="692" y="913"/>
                    </a:lnTo>
                    <a:lnTo>
                      <a:pt x="692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2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2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7" y="1416"/>
                    </a:lnTo>
                    <a:lnTo>
                      <a:pt x="559" y="1416"/>
                    </a:lnTo>
                    <a:lnTo>
                      <a:pt x="535" y="1414"/>
                    </a:lnTo>
                    <a:lnTo>
                      <a:pt x="512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5" y="1355"/>
                    </a:lnTo>
                    <a:lnTo>
                      <a:pt x="463" y="1333"/>
                    </a:lnTo>
                    <a:lnTo>
                      <a:pt x="463" y="1012"/>
                    </a:lnTo>
                    <a:lnTo>
                      <a:pt x="406" y="1012"/>
                    </a:lnTo>
                    <a:lnTo>
                      <a:pt x="406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6" y="1410"/>
                    </a:lnTo>
                    <a:lnTo>
                      <a:pt x="284" y="1415"/>
                    </a:lnTo>
                    <a:lnTo>
                      <a:pt x="262" y="1416"/>
                    </a:lnTo>
                    <a:lnTo>
                      <a:pt x="244" y="1416"/>
                    </a:lnTo>
                    <a:lnTo>
                      <a:pt x="220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5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6" y="1325"/>
                    </a:lnTo>
                    <a:lnTo>
                      <a:pt x="116" y="1176"/>
                    </a:lnTo>
                    <a:lnTo>
                      <a:pt x="116" y="1173"/>
                    </a:lnTo>
                    <a:lnTo>
                      <a:pt x="116" y="1162"/>
                    </a:lnTo>
                    <a:lnTo>
                      <a:pt x="116" y="1146"/>
                    </a:lnTo>
                    <a:lnTo>
                      <a:pt x="117" y="1126"/>
                    </a:lnTo>
                    <a:lnTo>
                      <a:pt x="117" y="1102"/>
                    </a:lnTo>
                    <a:lnTo>
                      <a:pt x="119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7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69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2" y="833"/>
                    </a:lnTo>
                    <a:lnTo>
                      <a:pt x="3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3" y="170"/>
                    </a:lnTo>
                    <a:lnTo>
                      <a:pt x="11" y="145"/>
                    </a:lnTo>
                    <a:lnTo>
                      <a:pt x="23" y="119"/>
                    </a:lnTo>
                    <a:lnTo>
                      <a:pt x="39" y="95"/>
                    </a:lnTo>
                    <a:lnTo>
                      <a:pt x="58" y="72"/>
                    </a:lnTo>
                    <a:lnTo>
                      <a:pt x="79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5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1" name="Freeform 90"/>
              <p:cNvSpPr>
                <a:spLocks/>
              </p:cNvSpPr>
              <p:nvPr/>
            </p:nvSpPr>
            <p:spPr bwMode="auto">
              <a:xfrm>
                <a:off x="7966265" y="4762039"/>
                <a:ext cx="42766" cy="52726"/>
              </a:xfrm>
              <a:custGeom>
                <a:avLst/>
                <a:gdLst>
                  <a:gd name="T0" fmla="*/ 227 w 456"/>
                  <a:gd name="T1" fmla="*/ 0 h 452"/>
                  <a:gd name="T2" fmla="*/ 264 w 456"/>
                  <a:gd name="T3" fmla="*/ 2 h 452"/>
                  <a:gd name="T4" fmla="*/ 300 w 456"/>
                  <a:gd name="T5" fmla="*/ 11 h 452"/>
                  <a:gd name="T6" fmla="*/ 333 w 456"/>
                  <a:gd name="T7" fmla="*/ 24 h 452"/>
                  <a:gd name="T8" fmla="*/ 362 w 456"/>
                  <a:gd name="T9" fmla="*/ 43 h 452"/>
                  <a:gd name="T10" fmla="*/ 388 w 456"/>
                  <a:gd name="T11" fmla="*/ 65 h 452"/>
                  <a:gd name="T12" fmla="*/ 411 w 456"/>
                  <a:gd name="T13" fmla="*/ 92 h 452"/>
                  <a:gd name="T14" fmla="*/ 430 w 456"/>
                  <a:gd name="T15" fmla="*/ 122 h 452"/>
                  <a:gd name="T16" fmla="*/ 443 w 456"/>
                  <a:gd name="T17" fmla="*/ 154 h 452"/>
                  <a:gd name="T18" fmla="*/ 452 w 456"/>
                  <a:gd name="T19" fmla="*/ 189 h 452"/>
                  <a:gd name="T20" fmla="*/ 456 w 456"/>
                  <a:gd name="T21" fmla="*/ 226 h 452"/>
                  <a:gd name="T22" fmla="*/ 452 w 456"/>
                  <a:gd name="T23" fmla="*/ 261 h 452"/>
                  <a:gd name="T24" fmla="*/ 444 w 456"/>
                  <a:gd name="T25" fmla="*/ 295 h 452"/>
                  <a:gd name="T26" fmla="*/ 431 w 456"/>
                  <a:gd name="T27" fmla="*/ 327 h 452"/>
                  <a:gd name="T28" fmla="*/ 413 w 456"/>
                  <a:gd name="T29" fmla="*/ 356 h 452"/>
                  <a:gd name="T30" fmla="*/ 392 w 456"/>
                  <a:gd name="T31" fmla="*/ 381 h 452"/>
                  <a:gd name="T32" fmla="*/ 367 w 456"/>
                  <a:gd name="T33" fmla="*/ 404 h 452"/>
                  <a:gd name="T34" fmla="*/ 336 w 456"/>
                  <a:gd name="T35" fmla="*/ 424 h 452"/>
                  <a:gd name="T36" fmla="*/ 302 w 456"/>
                  <a:gd name="T37" fmla="*/ 439 h 452"/>
                  <a:gd name="T38" fmla="*/ 267 w 456"/>
                  <a:gd name="T39" fmla="*/ 448 h 452"/>
                  <a:gd name="T40" fmla="*/ 227 w 456"/>
                  <a:gd name="T41" fmla="*/ 452 h 452"/>
                  <a:gd name="T42" fmla="*/ 189 w 456"/>
                  <a:gd name="T43" fmla="*/ 448 h 452"/>
                  <a:gd name="T44" fmla="*/ 154 w 456"/>
                  <a:gd name="T45" fmla="*/ 439 h 452"/>
                  <a:gd name="T46" fmla="*/ 119 w 456"/>
                  <a:gd name="T47" fmla="*/ 424 h 452"/>
                  <a:gd name="T48" fmla="*/ 89 w 456"/>
                  <a:gd name="T49" fmla="*/ 404 h 452"/>
                  <a:gd name="T50" fmla="*/ 64 w 456"/>
                  <a:gd name="T51" fmla="*/ 381 h 452"/>
                  <a:gd name="T52" fmla="*/ 42 w 456"/>
                  <a:gd name="T53" fmla="*/ 356 h 452"/>
                  <a:gd name="T54" fmla="*/ 25 w 456"/>
                  <a:gd name="T55" fmla="*/ 327 h 452"/>
                  <a:gd name="T56" fmla="*/ 11 w 456"/>
                  <a:gd name="T57" fmla="*/ 295 h 452"/>
                  <a:gd name="T58" fmla="*/ 4 w 456"/>
                  <a:gd name="T59" fmla="*/ 261 h 452"/>
                  <a:gd name="T60" fmla="*/ 0 w 456"/>
                  <a:gd name="T61" fmla="*/ 226 h 452"/>
                  <a:gd name="T62" fmla="*/ 4 w 456"/>
                  <a:gd name="T63" fmla="*/ 189 h 452"/>
                  <a:gd name="T64" fmla="*/ 13 w 456"/>
                  <a:gd name="T65" fmla="*/ 154 h 452"/>
                  <a:gd name="T66" fmla="*/ 26 w 456"/>
                  <a:gd name="T67" fmla="*/ 122 h 452"/>
                  <a:gd name="T68" fmla="*/ 44 w 456"/>
                  <a:gd name="T69" fmla="*/ 92 h 452"/>
                  <a:gd name="T70" fmla="*/ 67 w 456"/>
                  <a:gd name="T71" fmla="*/ 65 h 452"/>
                  <a:gd name="T72" fmla="*/ 93 w 456"/>
                  <a:gd name="T73" fmla="*/ 43 h 452"/>
                  <a:gd name="T74" fmla="*/ 123 w 456"/>
                  <a:gd name="T75" fmla="*/ 24 h 452"/>
                  <a:gd name="T76" fmla="*/ 156 w 456"/>
                  <a:gd name="T77" fmla="*/ 11 h 452"/>
                  <a:gd name="T78" fmla="*/ 190 w 456"/>
                  <a:gd name="T79" fmla="*/ 2 h 452"/>
                  <a:gd name="T80" fmla="*/ 227 w 456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6" h="452">
                    <a:moveTo>
                      <a:pt x="227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3" y="24"/>
                    </a:lnTo>
                    <a:lnTo>
                      <a:pt x="362" y="43"/>
                    </a:lnTo>
                    <a:lnTo>
                      <a:pt x="388" y="65"/>
                    </a:lnTo>
                    <a:lnTo>
                      <a:pt x="411" y="92"/>
                    </a:lnTo>
                    <a:lnTo>
                      <a:pt x="430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6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3" y="356"/>
                    </a:lnTo>
                    <a:lnTo>
                      <a:pt x="392" y="381"/>
                    </a:lnTo>
                    <a:lnTo>
                      <a:pt x="367" y="404"/>
                    </a:lnTo>
                    <a:lnTo>
                      <a:pt x="336" y="424"/>
                    </a:lnTo>
                    <a:lnTo>
                      <a:pt x="302" y="439"/>
                    </a:lnTo>
                    <a:lnTo>
                      <a:pt x="267" y="448"/>
                    </a:lnTo>
                    <a:lnTo>
                      <a:pt x="227" y="452"/>
                    </a:lnTo>
                    <a:lnTo>
                      <a:pt x="189" y="448"/>
                    </a:lnTo>
                    <a:lnTo>
                      <a:pt x="154" y="439"/>
                    </a:lnTo>
                    <a:lnTo>
                      <a:pt x="119" y="424"/>
                    </a:lnTo>
                    <a:lnTo>
                      <a:pt x="89" y="404"/>
                    </a:lnTo>
                    <a:lnTo>
                      <a:pt x="64" y="381"/>
                    </a:lnTo>
                    <a:lnTo>
                      <a:pt x="42" y="356"/>
                    </a:lnTo>
                    <a:lnTo>
                      <a:pt x="25" y="327"/>
                    </a:lnTo>
                    <a:lnTo>
                      <a:pt x="11" y="295"/>
                    </a:lnTo>
                    <a:lnTo>
                      <a:pt x="4" y="261"/>
                    </a:lnTo>
                    <a:lnTo>
                      <a:pt x="0" y="226"/>
                    </a:lnTo>
                    <a:lnTo>
                      <a:pt x="4" y="189"/>
                    </a:lnTo>
                    <a:lnTo>
                      <a:pt x="13" y="154"/>
                    </a:lnTo>
                    <a:lnTo>
                      <a:pt x="26" y="122"/>
                    </a:lnTo>
                    <a:lnTo>
                      <a:pt x="44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6" y="11"/>
                    </a:lnTo>
                    <a:lnTo>
                      <a:pt x="190" y="2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32" name="Freeform 91"/>
              <p:cNvSpPr>
                <a:spLocks/>
              </p:cNvSpPr>
              <p:nvPr/>
            </p:nvSpPr>
            <p:spPr bwMode="auto">
              <a:xfrm>
                <a:off x="7949494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5 w 811"/>
                  <a:gd name="T5" fmla="*/ 81 h 1416"/>
                  <a:gd name="T6" fmla="*/ 456 w 811"/>
                  <a:gd name="T7" fmla="*/ 87 h 1416"/>
                  <a:gd name="T8" fmla="*/ 577 w 811"/>
                  <a:gd name="T9" fmla="*/ 44 h 1416"/>
                  <a:gd name="T10" fmla="*/ 635 w 811"/>
                  <a:gd name="T11" fmla="*/ 1 h 1416"/>
                  <a:gd name="T12" fmla="*/ 702 w 811"/>
                  <a:gd name="T13" fmla="*/ 29 h 1416"/>
                  <a:gd name="T14" fmla="*/ 768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8 w 811"/>
                  <a:gd name="T21" fmla="*/ 864 h 1416"/>
                  <a:gd name="T22" fmla="*/ 718 w 811"/>
                  <a:gd name="T23" fmla="*/ 885 h 1416"/>
                  <a:gd name="T24" fmla="*/ 696 w 811"/>
                  <a:gd name="T25" fmla="*/ 893 h 1416"/>
                  <a:gd name="T26" fmla="*/ 693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3 w 811"/>
                  <a:gd name="T39" fmla="*/ 1404 h 1416"/>
                  <a:gd name="T40" fmla="*/ 578 w 811"/>
                  <a:gd name="T41" fmla="*/ 1416 h 1416"/>
                  <a:gd name="T42" fmla="*/ 513 w 811"/>
                  <a:gd name="T43" fmla="*/ 1409 h 1416"/>
                  <a:gd name="T44" fmla="*/ 471 w 811"/>
                  <a:gd name="T45" fmla="*/ 1373 h 1416"/>
                  <a:gd name="T46" fmla="*/ 464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7 w 811"/>
                  <a:gd name="T53" fmla="*/ 1410 h 1416"/>
                  <a:gd name="T54" fmla="*/ 245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7 w 811"/>
                  <a:gd name="T61" fmla="*/ 1176 h 1416"/>
                  <a:gd name="T62" fmla="*/ 117 w 811"/>
                  <a:gd name="T63" fmla="*/ 1146 h 1416"/>
                  <a:gd name="T64" fmla="*/ 118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4 w 811"/>
                  <a:gd name="T77" fmla="*/ 813 h 1416"/>
                  <a:gd name="T78" fmla="*/ 4 w 811"/>
                  <a:gd name="T79" fmla="*/ 170 h 1416"/>
                  <a:gd name="T80" fmla="*/ 40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1" y="1"/>
                    </a:lnTo>
                    <a:lnTo>
                      <a:pt x="211" y="20"/>
                    </a:lnTo>
                    <a:lnTo>
                      <a:pt x="233" y="37"/>
                    </a:lnTo>
                    <a:lnTo>
                      <a:pt x="266" y="55"/>
                    </a:lnTo>
                    <a:lnTo>
                      <a:pt x="299" y="70"/>
                    </a:lnTo>
                    <a:lnTo>
                      <a:pt x="335" y="81"/>
                    </a:lnTo>
                    <a:lnTo>
                      <a:pt x="373" y="88"/>
                    </a:lnTo>
                    <a:lnTo>
                      <a:pt x="412" y="90"/>
                    </a:lnTo>
                    <a:lnTo>
                      <a:pt x="456" y="87"/>
                    </a:lnTo>
                    <a:lnTo>
                      <a:pt x="498" y="79"/>
                    </a:lnTo>
                    <a:lnTo>
                      <a:pt x="539" y="65"/>
                    </a:lnTo>
                    <a:lnTo>
                      <a:pt x="577" y="44"/>
                    </a:lnTo>
                    <a:lnTo>
                      <a:pt x="606" y="24"/>
                    </a:lnTo>
                    <a:lnTo>
                      <a:pt x="634" y="1"/>
                    </a:lnTo>
                    <a:lnTo>
                      <a:pt x="635" y="1"/>
                    </a:lnTo>
                    <a:lnTo>
                      <a:pt x="656" y="6"/>
                    </a:lnTo>
                    <a:lnTo>
                      <a:pt x="678" y="16"/>
                    </a:lnTo>
                    <a:lnTo>
                      <a:pt x="702" y="29"/>
                    </a:lnTo>
                    <a:lnTo>
                      <a:pt x="725" y="46"/>
                    </a:lnTo>
                    <a:lnTo>
                      <a:pt x="748" y="67"/>
                    </a:lnTo>
                    <a:lnTo>
                      <a:pt x="768" y="89"/>
                    </a:lnTo>
                    <a:lnTo>
                      <a:pt x="786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6" y="849"/>
                    </a:lnTo>
                    <a:lnTo>
                      <a:pt x="768" y="864"/>
                    </a:lnTo>
                    <a:lnTo>
                      <a:pt x="747" y="876"/>
                    </a:lnTo>
                    <a:lnTo>
                      <a:pt x="722" y="883"/>
                    </a:lnTo>
                    <a:lnTo>
                      <a:pt x="718" y="885"/>
                    </a:lnTo>
                    <a:lnTo>
                      <a:pt x="710" y="887"/>
                    </a:lnTo>
                    <a:lnTo>
                      <a:pt x="703" y="890"/>
                    </a:lnTo>
                    <a:lnTo>
                      <a:pt x="696" y="893"/>
                    </a:lnTo>
                    <a:lnTo>
                      <a:pt x="693" y="894"/>
                    </a:lnTo>
                    <a:lnTo>
                      <a:pt x="693" y="899"/>
                    </a:lnTo>
                    <a:lnTo>
                      <a:pt x="693" y="913"/>
                    </a:lnTo>
                    <a:lnTo>
                      <a:pt x="693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3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3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8" y="1416"/>
                    </a:lnTo>
                    <a:lnTo>
                      <a:pt x="560" y="1416"/>
                    </a:lnTo>
                    <a:lnTo>
                      <a:pt x="535" y="1414"/>
                    </a:lnTo>
                    <a:lnTo>
                      <a:pt x="513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6" y="1355"/>
                    </a:lnTo>
                    <a:lnTo>
                      <a:pt x="464" y="1333"/>
                    </a:lnTo>
                    <a:lnTo>
                      <a:pt x="464" y="1012"/>
                    </a:lnTo>
                    <a:lnTo>
                      <a:pt x="405" y="1012"/>
                    </a:lnTo>
                    <a:lnTo>
                      <a:pt x="405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7" y="1410"/>
                    </a:lnTo>
                    <a:lnTo>
                      <a:pt x="285" y="1415"/>
                    </a:lnTo>
                    <a:lnTo>
                      <a:pt x="262" y="1416"/>
                    </a:lnTo>
                    <a:lnTo>
                      <a:pt x="245" y="1416"/>
                    </a:lnTo>
                    <a:lnTo>
                      <a:pt x="221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6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7" y="1325"/>
                    </a:lnTo>
                    <a:lnTo>
                      <a:pt x="117" y="1176"/>
                    </a:lnTo>
                    <a:lnTo>
                      <a:pt x="117" y="1173"/>
                    </a:lnTo>
                    <a:lnTo>
                      <a:pt x="117" y="1162"/>
                    </a:lnTo>
                    <a:lnTo>
                      <a:pt x="117" y="1146"/>
                    </a:lnTo>
                    <a:lnTo>
                      <a:pt x="117" y="1126"/>
                    </a:lnTo>
                    <a:lnTo>
                      <a:pt x="118" y="1102"/>
                    </a:lnTo>
                    <a:lnTo>
                      <a:pt x="118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8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70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3" y="833"/>
                    </a:lnTo>
                    <a:lnTo>
                      <a:pt x="4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4" y="170"/>
                    </a:lnTo>
                    <a:lnTo>
                      <a:pt x="12" y="145"/>
                    </a:lnTo>
                    <a:lnTo>
                      <a:pt x="24" y="119"/>
                    </a:lnTo>
                    <a:lnTo>
                      <a:pt x="40" y="95"/>
                    </a:lnTo>
                    <a:lnTo>
                      <a:pt x="59" y="72"/>
                    </a:lnTo>
                    <a:lnTo>
                      <a:pt x="80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6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grpSp>
          <p:nvGrpSpPr>
            <p:cNvPr id="22" name="Group 62"/>
            <p:cNvGrpSpPr>
              <a:grpSpLocks noChangeAspect="1"/>
            </p:cNvGrpSpPr>
            <p:nvPr/>
          </p:nvGrpSpPr>
          <p:grpSpPr>
            <a:xfrm>
              <a:off x="4050753" y="2506949"/>
              <a:ext cx="301169" cy="457211"/>
              <a:chOff x="7843130" y="5753019"/>
              <a:chExt cx="260077" cy="394828"/>
            </a:xfrm>
            <a:solidFill>
              <a:srgbClr val="13224F"/>
            </a:solidFill>
          </p:grpSpPr>
          <p:sp>
            <p:nvSpPr>
              <p:cNvPr id="24" name="Freeform 79"/>
              <p:cNvSpPr>
                <a:spLocks noEditPoints="1"/>
              </p:cNvSpPr>
              <p:nvPr/>
            </p:nvSpPr>
            <p:spPr bwMode="auto">
              <a:xfrm>
                <a:off x="7885829" y="5753019"/>
                <a:ext cx="183413" cy="136395"/>
              </a:xfrm>
              <a:custGeom>
                <a:avLst/>
                <a:gdLst>
                  <a:gd name="T0" fmla="*/ 1510 w 1895"/>
                  <a:gd name="T1" fmla="*/ 1069 h 1144"/>
                  <a:gd name="T2" fmla="*/ 462 w 1895"/>
                  <a:gd name="T3" fmla="*/ 856 h 1144"/>
                  <a:gd name="T4" fmla="*/ 879 w 1895"/>
                  <a:gd name="T5" fmla="*/ 856 h 1144"/>
                  <a:gd name="T6" fmla="*/ 671 w 1895"/>
                  <a:gd name="T7" fmla="*/ 463 h 1144"/>
                  <a:gd name="T8" fmla="*/ 620 w 1895"/>
                  <a:gd name="T9" fmla="*/ 590 h 1144"/>
                  <a:gd name="T10" fmla="*/ 531 w 1895"/>
                  <a:gd name="T11" fmla="*/ 694 h 1144"/>
                  <a:gd name="T12" fmla="*/ 416 w 1895"/>
                  <a:gd name="T13" fmla="*/ 774 h 1144"/>
                  <a:gd name="T14" fmla="*/ 288 w 1895"/>
                  <a:gd name="T15" fmla="*/ 823 h 1144"/>
                  <a:gd name="T16" fmla="*/ 195 w 1895"/>
                  <a:gd name="T17" fmla="*/ 882 h 1144"/>
                  <a:gd name="T18" fmla="*/ 939 w 1895"/>
                  <a:gd name="T19" fmla="*/ 796 h 1144"/>
                  <a:gd name="T20" fmla="*/ 1033 w 1895"/>
                  <a:gd name="T21" fmla="*/ 796 h 1144"/>
                  <a:gd name="T22" fmla="*/ 1738 w 1895"/>
                  <a:gd name="T23" fmla="*/ 889 h 1144"/>
                  <a:gd name="T24" fmla="*/ 1721 w 1895"/>
                  <a:gd name="T25" fmla="*/ 781 h 1144"/>
                  <a:gd name="T26" fmla="*/ 1688 w 1895"/>
                  <a:gd name="T27" fmla="*/ 707 h 1144"/>
                  <a:gd name="T28" fmla="*/ 1599 w 1895"/>
                  <a:gd name="T29" fmla="*/ 677 h 1144"/>
                  <a:gd name="T30" fmla="*/ 1409 w 1895"/>
                  <a:gd name="T31" fmla="*/ 660 h 1144"/>
                  <a:gd name="T32" fmla="*/ 1215 w 1895"/>
                  <a:gd name="T33" fmla="*/ 635 h 1144"/>
                  <a:gd name="T34" fmla="*/ 1025 w 1895"/>
                  <a:gd name="T35" fmla="*/ 592 h 1144"/>
                  <a:gd name="T36" fmla="*/ 843 w 1895"/>
                  <a:gd name="T37" fmla="*/ 522 h 1144"/>
                  <a:gd name="T38" fmla="*/ 679 w 1895"/>
                  <a:gd name="T39" fmla="*/ 415 h 1144"/>
                  <a:gd name="T40" fmla="*/ 1099 w 1895"/>
                  <a:gd name="T41" fmla="*/ 9 h 1144"/>
                  <a:gd name="T42" fmla="*/ 1286 w 1895"/>
                  <a:gd name="T43" fmla="*/ 52 h 1144"/>
                  <a:gd name="T44" fmla="*/ 1441 w 1895"/>
                  <a:gd name="T45" fmla="*/ 125 h 1144"/>
                  <a:gd name="T46" fmla="*/ 1569 w 1895"/>
                  <a:gd name="T47" fmla="*/ 225 h 1144"/>
                  <a:gd name="T48" fmla="*/ 1670 w 1895"/>
                  <a:gd name="T49" fmla="*/ 345 h 1144"/>
                  <a:gd name="T50" fmla="*/ 1750 w 1895"/>
                  <a:gd name="T51" fmla="*/ 482 h 1144"/>
                  <a:gd name="T52" fmla="*/ 1809 w 1895"/>
                  <a:gd name="T53" fmla="*/ 627 h 1144"/>
                  <a:gd name="T54" fmla="*/ 1851 w 1895"/>
                  <a:gd name="T55" fmla="*/ 779 h 1144"/>
                  <a:gd name="T56" fmla="*/ 1879 w 1895"/>
                  <a:gd name="T57" fmla="*/ 931 h 1144"/>
                  <a:gd name="T58" fmla="*/ 1895 w 1895"/>
                  <a:gd name="T59" fmla="*/ 1077 h 1144"/>
                  <a:gd name="T60" fmla="*/ 1737 w 1895"/>
                  <a:gd name="T61" fmla="*/ 1021 h 1144"/>
                  <a:gd name="T62" fmla="*/ 1570 w 1895"/>
                  <a:gd name="T63" fmla="*/ 1127 h 1144"/>
                  <a:gd name="T64" fmla="*/ 939 w 1895"/>
                  <a:gd name="T65" fmla="*/ 1039 h 1144"/>
                  <a:gd name="T66" fmla="*/ 402 w 1895"/>
                  <a:gd name="T67" fmla="*/ 1004 h 1144"/>
                  <a:gd name="T68" fmla="*/ 215 w 1895"/>
                  <a:gd name="T69" fmla="*/ 1089 h 1144"/>
                  <a:gd name="T70" fmla="*/ 0 w 1895"/>
                  <a:gd name="T71" fmla="*/ 949 h 1144"/>
                  <a:gd name="T72" fmla="*/ 0 w 1895"/>
                  <a:gd name="T73" fmla="*/ 926 h 1144"/>
                  <a:gd name="T74" fmla="*/ 4 w 1895"/>
                  <a:gd name="T75" fmla="*/ 864 h 1144"/>
                  <a:gd name="T76" fmla="*/ 18 w 1895"/>
                  <a:gd name="T77" fmla="*/ 771 h 1144"/>
                  <a:gd name="T78" fmla="*/ 46 w 1895"/>
                  <a:gd name="T79" fmla="*/ 657 h 1144"/>
                  <a:gd name="T80" fmla="*/ 95 w 1895"/>
                  <a:gd name="T81" fmla="*/ 530 h 1144"/>
                  <a:gd name="T82" fmla="*/ 168 w 1895"/>
                  <a:gd name="T83" fmla="*/ 402 h 1144"/>
                  <a:gd name="T84" fmla="*/ 272 w 1895"/>
                  <a:gd name="T85" fmla="*/ 281 h 1144"/>
                  <a:gd name="T86" fmla="*/ 412 w 1895"/>
                  <a:gd name="T87" fmla="*/ 176 h 1144"/>
                  <a:gd name="T88" fmla="*/ 505 w 1895"/>
                  <a:gd name="T89" fmla="*/ 137 h 1144"/>
                  <a:gd name="T90" fmla="*/ 565 w 1895"/>
                  <a:gd name="T91" fmla="*/ 129 h 1144"/>
                  <a:gd name="T92" fmla="*/ 606 w 1895"/>
                  <a:gd name="T93" fmla="*/ 109 h 1144"/>
                  <a:gd name="T94" fmla="*/ 636 w 1895"/>
                  <a:gd name="T95" fmla="*/ 72 h 1144"/>
                  <a:gd name="T96" fmla="*/ 681 w 1895"/>
                  <a:gd name="T97" fmla="*/ 36 h 1144"/>
                  <a:gd name="T98" fmla="*/ 763 w 1895"/>
                  <a:gd name="T99" fmla="*/ 14 h 1144"/>
                  <a:gd name="T100" fmla="*/ 877 w 1895"/>
                  <a:gd name="T101" fmla="*/ 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95" h="1144">
                    <a:moveTo>
                      <a:pt x="1093" y="856"/>
                    </a:moveTo>
                    <a:lnTo>
                      <a:pt x="1093" y="1069"/>
                    </a:lnTo>
                    <a:lnTo>
                      <a:pt x="1510" y="1069"/>
                    </a:lnTo>
                    <a:lnTo>
                      <a:pt x="1510" y="856"/>
                    </a:lnTo>
                    <a:lnTo>
                      <a:pt x="1093" y="856"/>
                    </a:lnTo>
                    <a:close/>
                    <a:moveTo>
                      <a:pt x="462" y="856"/>
                    </a:moveTo>
                    <a:lnTo>
                      <a:pt x="462" y="1069"/>
                    </a:lnTo>
                    <a:lnTo>
                      <a:pt x="879" y="1069"/>
                    </a:lnTo>
                    <a:lnTo>
                      <a:pt x="879" y="856"/>
                    </a:lnTo>
                    <a:lnTo>
                      <a:pt x="462" y="856"/>
                    </a:lnTo>
                    <a:close/>
                    <a:moveTo>
                      <a:pt x="679" y="415"/>
                    </a:moveTo>
                    <a:lnTo>
                      <a:pt x="671" y="463"/>
                    </a:lnTo>
                    <a:lnTo>
                      <a:pt x="660" y="507"/>
                    </a:lnTo>
                    <a:lnTo>
                      <a:pt x="642" y="550"/>
                    </a:lnTo>
                    <a:lnTo>
                      <a:pt x="620" y="590"/>
                    </a:lnTo>
                    <a:lnTo>
                      <a:pt x="594" y="627"/>
                    </a:lnTo>
                    <a:lnTo>
                      <a:pt x="564" y="662"/>
                    </a:lnTo>
                    <a:lnTo>
                      <a:pt x="531" y="694"/>
                    </a:lnTo>
                    <a:lnTo>
                      <a:pt x="495" y="724"/>
                    </a:lnTo>
                    <a:lnTo>
                      <a:pt x="456" y="751"/>
                    </a:lnTo>
                    <a:lnTo>
                      <a:pt x="416" y="774"/>
                    </a:lnTo>
                    <a:lnTo>
                      <a:pt x="375" y="794"/>
                    </a:lnTo>
                    <a:lnTo>
                      <a:pt x="332" y="811"/>
                    </a:lnTo>
                    <a:lnTo>
                      <a:pt x="288" y="823"/>
                    </a:lnTo>
                    <a:lnTo>
                      <a:pt x="244" y="832"/>
                    </a:lnTo>
                    <a:lnTo>
                      <a:pt x="201" y="837"/>
                    </a:lnTo>
                    <a:lnTo>
                      <a:pt x="195" y="882"/>
                    </a:lnTo>
                    <a:lnTo>
                      <a:pt x="402" y="912"/>
                    </a:lnTo>
                    <a:lnTo>
                      <a:pt x="402" y="796"/>
                    </a:lnTo>
                    <a:lnTo>
                      <a:pt x="939" y="796"/>
                    </a:lnTo>
                    <a:lnTo>
                      <a:pt x="939" y="920"/>
                    </a:lnTo>
                    <a:lnTo>
                      <a:pt x="1033" y="920"/>
                    </a:lnTo>
                    <a:lnTo>
                      <a:pt x="1033" y="796"/>
                    </a:lnTo>
                    <a:lnTo>
                      <a:pt x="1570" y="796"/>
                    </a:lnTo>
                    <a:lnTo>
                      <a:pt x="1570" y="916"/>
                    </a:lnTo>
                    <a:lnTo>
                      <a:pt x="1738" y="889"/>
                    </a:lnTo>
                    <a:lnTo>
                      <a:pt x="1734" y="851"/>
                    </a:lnTo>
                    <a:lnTo>
                      <a:pt x="1728" y="814"/>
                    </a:lnTo>
                    <a:lnTo>
                      <a:pt x="1721" y="781"/>
                    </a:lnTo>
                    <a:lnTo>
                      <a:pt x="1711" y="752"/>
                    </a:lnTo>
                    <a:lnTo>
                      <a:pt x="1701" y="728"/>
                    </a:lnTo>
                    <a:lnTo>
                      <a:pt x="1688" y="707"/>
                    </a:lnTo>
                    <a:lnTo>
                      <a:pt x="1676" y="692"/>
                    </a:lnTo>
                    <a:lnTo>
                      <a:pt x="1661" y="682"/>
                    </a:lnTo>
                    <a:lnTo>
                      <a:pt x="1599" y="677"/>
                    </a:lnTo>
                    <a:lnTo>
                      <a:pt x="1537" y="671"/>
                    </a:lnTo>
                    <a:lnTo>
                      <a:pt x="1473" y="666"/>
                    </a:lnTo>
                    <a:lnTo>
                      <a:pt x="1409" y="660"/>
                    </a:lnTo>
                    <a:lnTo>
                      <a:pt x="1345" y="653"/>
                    </a:lnTo>
                    <a:lnTo>
                      <a:pt x="1280" y="645"/>
                    </a:lnTo>
                    <a:lnTo>
                      <a:pt x="1215" y="635"/>
                    </a:lnTo>
                    <a:lnTo>
                      <a:pt x="1151" y="623"/>
                    </a:lnTo>
                    <a:lnTo>
                      <a:pt x="1087" y="608"/>
                    </a:lnTo>
                    <a:lnTo>
                      <a:pt x="1025" y="592"/>
                    </a:lnTo>
                    <a:lnTo>
                      <a:pt x="963" y="572"/>
                    </a:lnTo>
                    <a:lnTo>
                      <a:pt x="902" y="549"/>
                    </a:lnTo>
                    <a:lnTo>
                      <a:pt x="843" y="522"/>
                    </a:lnTo>
                    <a:lnTo>
                      <a:pt x="785" y="491"/>
                    </a:lnTo>
                    <a:lnTo>
                      <a:pt x="731" y="456"/>
                    </a:lnTo>
                    <a:lnTo>
                      <a:pt x="679" y="415"/>
                    </a:lnTo>
                    <a:close/>
                    <a:moveTo>
                      <a:pt x="956" y="0"/>
                    </a:moveTo>
                    <a:lnTo>
                      <a:pt x="1030" y="2"/>
                    </a:lnTo>
                    <a:lnTo>
                      <a:pt x="1099" y="9"/>
                    </a:lnTo>
                    <a:lnTo>
                      <a:pt x="1165" y="19"/>
                    </a:lnTo>
                    <a:lnTo>
                      <a:pt x="1227" y="33"/>
                    </a:lnTo>
                    <a:lnTo>
                      <a:pt x="1286" y="52"/>
                    </a:lnTo>
                    <a:lnTo>
                      <a:pt x="1340" y="73"/>
                    </a:lnTo>
                    <a:lnTo>
                      <a:pt x="1392" y="97"/>
                    </a:lnTo>
                    <a:lnTo>
                      <a:pt x="1441" y="125"/>
                    </a:lnTo>
                    <a:lnTo>
                      <a:pt x="1486" y="155"/>
                    </a:lnTo>
                    <a:lnTo>
                      <a:pt x="1529" y="189"/>
                    </a:lnTo>
                    <a:lnTo>
                      <a:pt x="1569" y="225"/>
                    </a:lnTo>
                    <a:lnTo>
                      <a:pt x="1605" y="262"/>
                    </a:lnTo>
                    <a:lnTo>
                      <a:pt x="1639" y="303"/>
                    </a:lnTo>
                    <a:lnTo>
                      <a:pt x="1670" y="345"/>
                    </a:lnTo>
                    <a:lnTo>
                      <a:pt x="1699" y="389"/>
                    </a:lnTo>
                    <a:lnTo>
                      <a:pt x="1726" y="434"/>
                    </a:lnTo>
                    <a:lnTo>
                      <a:pt x="1750" y="482"/>
                    </a:lnTo>
                    <a:lnTo>
                      <a:pt x="1771" y="529"/>
                    </a:lnTo>
                    <a:lnTo>
                      <a:pt x="1791" y="578"/>
                    </a:lnTo>
                    <a:lnTo>
                      <a:pt x="1809" y="627"/>
                    </a:lnTo>
                    <a:lnTo>
                      <a:pt x="1824" y="678"/>
                    </a:lnTo>
                    <a:lnTo>
                      <a:pt x="1839" y="729"/>
                    </a:lnTo>
                    <a:lnTo>
                      <a:pt x="1851" y="779"/>
                    </a:lnTo>
                    <a:lnTo>
                      <a:pt x="1862" y="830"/>
                    </a:lnTo>
                    <a:lnTo>
                      <a:pt x="1872" y="881"/>
                    </a:lnTo>
                    <a:lnTo>
                      <a:pt x="1879" y="931"/>
                    </a:lnTo>
                    <a:lnTo>
                      <a:pt x="1885" y="981"/>
                    </a:lnTo>
                    <a:lnTo>
                      <a:pt x="1890" y="1030"/>
                    </a:lnTo>
                    <a:lnTo>
                      <a:pt x="1895" y="1077"/>
                    </a:lnTo>
                    <a:lnTo>
                      <a:pt x="1725" y="1110"/>
                    </a:lnTo>
                    <a:lnTo>
                      <a:pt x="1732" y="1066"/>
                    </a:lnTo>
                    <a:lnTo>
                      <a:pt x="1737" y="1021"/>
                    </a:lnTo>
                    <a:lnTo>
                      <a:pt x="1741" y="980"/>
                    </a:lnTo>
                    <a:lnTo>
                      <a:pt x="1570" y="1006"/>
                    </a:lnTo>
                    <a:lnTo>
                      <a:pt x="1570" y="1127"/>
                    </a:lnTo>
                    <a:lnTo>
                      <a:pt x="1033" y="1127"/>
                    </a:lnTo>
                    <a:lnTo>
                      <a:pt x="1033" y="1039"/>
                    </a:lnTo>
                    <a:lnTo>
                      <a:pt x="939" y="1039"/>
                    </a:lnTo>
                    <a:lnTo>
                      <a:pt x="939" y="1127"/>
                    </a:lnTo>
                    <a:lnTo>
                      <a:pt x="402" y="1127"/>
                    </a:lnTo>
                    <a:lnTo>
                      <a:pt x="402" y="1004"/>
                    </a:lnTo>
                    <a:lnTo>
                      <a:pt x="197" y="973"/>
                    </a:lnTo>
                    <a:lnTo>
                      <a:pt x="205" y="1032"/>
                    </a:lnTo>
                    <a:lnTo>
                      <a:pt x="215" y="1089"/>
                    </a:lnTo>
                    <a:lnTo>
                      <a:pt x="230" y="1144"/>
                    </a:lnTo>
                    <a:lnTo>
                      <a:pt x="10" y="1106"/>
                    </a:lnTo>
                    <a:lnTo>
                      <a:pt x="0" y="949"/>
                    </a:lnTo>
                    <a:lnTo>
                      <a:pt x="0" y="947"/>
                    </a:lnTo>
                    <a:lnTo>
                      <a:pt x="0" y="939"/>
                    </a:lnTo>
                    <a:lnTo>
                      <a:pt x="0" y="926"/>
                    </a:lnTo>
                    <a:lnTo>
                      <a:pt x="1" y="909"/>
                    </a:lnTo>
                    <a:lnTo>
                      <a:pt x="2" y="888"/>
                    </a:lnTo>
                    <a:lnTo>
                      <a:pt x="4" y="864"/>
                    </a:lnTo>
                    <a:lnTo>
                      <a:pt x="8" y="836"/>
                    </a:lnTo>
                    <a:lnTo>
                      <a:pt x="12" y="804"/>
                    </a:lnTo>
                    <a:lnTo>
                      <a:pt x="18" y="771"/>
                    </a:lnTo>
                    <a:lnTo>
                      <a:pt x="25" y="734"/>
                    </a:lnTo>
                    <a:lnTo>
                      <a:pt x="35" y="696"/>
                    </a:lnTo>
                    <a:lnTo>
                      <a:pt x="46" y="657"/>
                    </a:lnTo>
                    <a:lnTo>
                      <a:pt x="60" y="615"/>
                    </a:lnTo>
                    <a:lnTo>
                      <a:pt x="76" y="573"/>
                    </a:lnTo>
                    <a:lnTo>
                      <a:pt x="95" y="530"/>
                    </a:lnTo>
                    <a:lnTo>
                      <a:pt x="116" y="488"/>
                    </a:lnTo>
                    <a:lnTo>
                      <a:pt x="140" y="445"/>
                    </a:lnTo>
                    <a:lnTo>
                      <a:pt x="168" y="402"/>
                    </a:lnTo>
                    <a:lnTo>
                      <a:pt x="198" y="360"/>
                    </a:lnTo>
                    <a:lnTo>
                      <a:pt x="233" y="320"/>
                    </a:lnTo>
                    <a:lnTo>
                      <a:pt x="272" y="281"/>
                    </a:lnTo>
                    <a:lnTo>
                      <a:pt x="315" y="244"/>
                    </a:lnTo>
                    <a:lnTo>
                      <a:pt x="361" y="209"/>
                    </a:lnTo>
                    <a:lnTo>
                      <a:pt x="412" y="176"/>
                    </a:lnTo>
                    <a:lnTo>
                      <a:pt x="468" y="147"/>
                    </a:lnTo>
                    <a:lnTo>
                      <a:pt x="485" y="141"/>
                    </a:lnTo>
                    <a:lnTo>
                      <a:pt x="505" y="137"/>
                    </a:lnTo>
                    <a:lnTo>
                      <a:pt x="524" y="134"/>
                    </a:lnTo>
                    <a:lnTo>
                      <a:pt x="545" y="132"/>
                    </a:lnTo>
                    <a:lnTo>
                      <a:pt x="565" y="129"/>
                    </a:lnTo>
                    <a:lnTo>
                      <a:pt x="584" y="125"/>
                    </a:lnTo>
                    <a:lnTo>
                      <a:pt x="596" y="119"/>
                    </a:lnTo>
                    <a:lnTo>
                      <a:pt x="606" y="109"/>
                    </a:lnTo>
                    <a:lnTo>
                      <a:pt x="616" y="98"/>
                    </a:lnTo>
                    <a:lnTo>
                      <a:pt x="625" y="85"/>
                    </a:lnTo>
                    <a:lnTo>
                      <a:pt x="636" y="72"/>
                    </a:lnTo>
                    <a:lnTo>
                      <a:pt x="648" y="58"/>
                    </a:lnTo>
                    <a:lnTo>
                      <a:pt x="663" y="46"/>
                    </a:lnTo>
                    <a:lnTo>
                      <a:pt x="681" y="36"/>
                    </a:lnTo>
                    <a:lnTo>
                      <a:pt x="703" y="28"/>
                    </a:lnTo>
                    <a:lnTo>
                      <a:pt x="731" y="20"/>
                    </a:lnTo>
                    <a:lnTo>
                      <a:pt x="763" y="14"/>
                    </a:lnTo>
                    <a:lnTo>
                      <a:pt x="799" y="9"/>
                    </a:lnTo>
                    <a:lnTo>
                      <a:pt x="837" y="6"/>
                    </a:lnTo>
                    <a:lnTo>
                      <a:pt x="877" y="2"/>
                    </a:lnTo>
                    <a:lnTo>
                      <a:pt x="917" y="0"/>
                    </a:lnTo>
                    <a:lnTo>
                      <a:pt x="9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  <p:sp>
            <p:nvSpPr>
              <p:cNvPr id="25" name="Freeform 80"/>
              <p:cNvSpPr>
                <a:spLocks noEditPoints="1"/>
              </p:cNvSpPr>
              <p:nvPr/>
            </p:nvSpPr>
            <p:spPr bwMode="auto">
              <a:xfrm>
                <a:off x="7843130" y="5887022"/>
                <a:ext cx="260077" cy="260825"/>
              </a:xfrm>
              <a:custGeom>
                <a:avLst/>
                <a:gdLst>
                  <a:gd name="T0" fmla="*/ 1412 w 2685"/>
                  <a:gd name="T1" fmla="*/ 298 h 2179"/>
                  <a:gd name="T2" fmla="*/ 2463 w 2685"/>
                  <a:gd name="T3" fmla="*/ 1891 h 2179"/>
                  <a:gd name="T4" fmla="*/ 2454 w 2685"/>
                  <a:gd name="T5" fmla="*/ 1376 h 2179"/>
                  <a:gd name="T6" fmla="*/ 2410 w 2685"/>
                  <a:gd name="T7" fmla="*/ 1373 h 2179"/>
                  <a:gd name="T8" fmla="*/ 2344 w 2685"/>
                  <a:gd name="T9" fmla="*/ 1348 h 2179"/>
                  <a:gd name="T10" fmla="*/ 2287 w 2685"/>
                  <a:gd name="T11" fmla="*/ 1299 h 2179"/>
                  <a:gd name="T12" fmla="*/ 2244 w 2685"/>
                  <a:gd name="T13" fmla="*/ 1233 h 2179"/>
                  <a:gd name="T14" fmla="*/ 2215 w 2685"/>
                  <a:gd name="T15" fmla="*/ 1153 h 2179"/>
                  <a:gd name="T16" fmla="*/ 2206 w 2685"/>
                  <a:gd name="T17" fmla="*/ 1062 h 2179"/>
                  <a:gd name="T18" fmla="*/ 2215 w 2685"/>
                  <a:gd name="T19" fmla="*/ 972 h 2179"/>
                  <a:gd name="T20" fmla="*/ 2244 w 2685"/>
                  <a:gd name="T21" fmla="*/ 892 h 2179"/>
                  <a:gd name="T22" fmla="*/ 2287 w 2685"/>
                  <a:gd name="T23" fmla="*/ 825 h 2179"/>
                  <a:gd name="T24" fmla="*/ 2344 w 2685"/>
                  <a:gd name="T25" fmla="*/ 778 h 2179"/>
                  <a:gd name="T26" fmla="*/ 2410 w 2685"/>
                  <a:gd name="T27" fmla="*/ 752 h 2179"/>
                  <a:gd name="T28" fmla="*/ 2454 w 2685"/>
                  <a:gd name="T29" fmla="*/ 749 h 2179"/>
                  <a:gd name="T30" fmla="*/ 2463 w 2685"/>
                  <a:gd name="T31" fmla="*/ 130 h 2179"/>
                  <a:gd name="T32" fmla="*/ 252 w 2685"/>
                  <a:gd name="T33" fmla="*/ 750 h 2179"/>
                  <a:gd name="T34" fmla="*/ 318 w 2685"/>
                  <a:gd name="T35" fmla="*/ 767 h 2179"/>
                  <a:gd name="T36" fmla="*/ 375 w 2685"/>
                  <a:gd name="T37" fmla="*/ 806 h 2179"/>
                  <a:gd name="T38" fmla="*/ 424 w 2685"/>
                  <a:gd name="T39" fmla="*/ 862 h 2179"/>
                  <a:gd name="T40" fmla="*/ 458 w 2685"/>
                  <a:gd name="T41" fmla="*/ 933 h 2179"/>
                  <a:gd name="T42" fmla="*/ 476 w 2685"/>
                  <a:gd name="T43" fmla="*/ 1017 h 2179"/>
                  <a:gd name="T44" fmla="*/ 476 w 2685"/>
                  <a:gd name="T45" fmla="*/ 1108 h 2179"/>
                  <a:gd name="T46" fmla="*/ 458 w 2685"/>
                  <a:gd name="T47" fmla="*/ 1191 h 2179"/>
                  <a:gd name="T48" fmla="*/ 424 w 2685"/>
                  <a:gd name="T49" fmla="*/ 1263 h 2179"/>
                  <a:gd name="T50" fmla="*/ 375 w 2685"/>
                  <a:gd name="T51" fmla="*/ 1320 h 2179"/>
                  <a:gd name="T52" fmla="*/ 318 w 2685"/>
                  <a:gd name="T53" fmla="*/ 1358 h 2179"/>
                  <a:gd name="T54" fmla="*/ 252 w 2685"/>
                  <a:gd name="T55" fmla="*/ 1375 h 2179"/>
                  <a:gd name="T56" fmla="*/ 1302 w 2685"/>
                  <a:gd name="T57" fmla="*/ 2059 h 2179"/>
                  <a:gd name="T58" fmla="*/ 252 w 2685"/>
                  <a:gd name="T59" fmla="*/ 130 h 2179"/>
                  <a:gd name="T60" fmla="*/ 1357 w 2685"/>
                  <a:gd name="T61" fmla="*/ 194 h 2179"/>
                  <a:gd name="T62" fmla="*/ 2574 w 2685"/>
                  <a:gd name="T63" fmla="*/ 797 h 2179"/>
                  <a:gd name="T64" fmla="*/ 2624 w 2685"/>
                  <a:gd name="T65" fmla="*/ 855 h 2179"/>
                  <a:gd name="T66" fmla="*/ 2662 w 2685"/>
                  <a:gd name="T67" fmla="*/ 929 h 2179"/>
                  <a:gd name="T68" fmla="*/ 2683 w 2685"/>
                  <a:gd name="T69" fmla="*/ 1015 h 2179"/>
                  <a:gd name="T70" fmla="*/ 2683 w 2685"/>
                  <a:gd name="T71" fmla="*/ 1110 h 2179"/>
                  <a:gd name="T72" fmla="*/ 2662 w 2685"/>
                  <a:gd name="T73" fmla="*/ 1196 h 2179"/>
                  <a:gd name="T74" fmla="*/ 2624 w 2685"/>
                  <a:gd name="T75" fmla="*/ 1270 h 2179"/>
                  <a:gd name="T76" fmla="*/ 2574 w 2685"/>
                  <a:gd name="T77" fmla="*/ 1328 h 2179"/>
                  <a:gd name="T78" fmla="*/ 1357 w 2685"/>
                  <a:gd name="T79" fmla="*/ 2179 h 2179"/>
                  <a:gd name="T80" fmla="*/ 140 w 2685"/>
                  <a:gd name="T81" fmla="*/ 1349 h 2179"/>
                  <a:gd name="T82" fmla="*/ 84 w 2685"/>
                  <a:gd name="T83" fmla="*/ 1300 h 2179"/>
                  <a:gd name="T84" fmla="*/ 39 w 2685"/>
                  <a:gd name="T85" fmla="*/ 1234 h 2179"/>
                  <a:gd name="T86" fmla="*/ 10 w 2685"/>
                  <a:gd name="T87" fmla="*/ 1154 h 2179"/>
                  <a:gd name="T88" fmla="*/ 0 w 2685"/>
                  <a:gd name="T89" fmla="*/ 1062 h 2179"/>
                  <a:gd name="T90" fmla="*/ 10 w 2685"/>
                  <a:gd name="T91" fmla="*/ 971 h 2179"/>
                  <a:gd name="T92" fmla="*/ 39 w 2685"/>
                  <a:gd name="T93" fmla="*/ 890 h 2179"/>
                  <a:gd name="T94" fmla="*/ 84 w 2685"/>
                  <a:gd name="T95" fmla="*/ 824 h 2179"/>
                  <a:gd name="T96" fmla="*/ 140 w 2685"/>
                  <a:gd name="T97" fmla="*/ 776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85" h="2179">
                    <a:moveTo>
                      <a:pt x="2463" y="130"/>
                    </a:moveTo>
                    <a:lnTo>
                      <a:pt x="1412" y="298"/>
                    </a:lnTo>
                    <a:lnTo>
                      <a:pt x="1412" y="2059"/>
                    </a:lnTo>
                    <a:lnTo>
                      <a:pt x="2463" y="1891"/>
                    </a:lnTo>
                    <a:lnTo>
                      <a:pt x="2463" y="1374"/>
                    </a:lnTo>
                    <a:lnTo>
                      <a:pt x="2454" y="1376"/>
                    </a:lnTo>
                    <a:lnTo>
                      <a:pt x="2445" y="1376"/>
                    </a:lnTo>
                    <a:lnTo>
                      <a:pt x="2410" y="1373"/>
                    </a:lnTo>
                    <a:lnTo>
                      <a:pt x="2376" y="1363"/>
                    </a:lnTo>
                    <a:lnTo>
                      <a:pt x="2344" y="1348"/>
                    </a:lnTo>
                    <a:lnTo>
                      <a:pt x="2315" y="1326"/>
                    </a:lnTo>
                    <a:lnTo>
                      <a:pt x="2287" y="1299"/>
                    </a:lnTo>
                    <a:lnTo>
                      <a:pt x="2264" y="1268"/>
                    </a:lnTo>
                    <a:lnTo>
                      <a:pt x="2244" y="1233"/>
                    </a:lnTo>
                    <a:lnTo>
                      <a:pt x="2228" y="1195"/>
                    </a:lnTo>
                    <a:lnTo>
                      <a:pt x="2215" y="1153"/>
                    </a:lnTo>
                    <a:lnTo>
                      <a:pt x="2208" y="1109"/>
                    </a:lnTo>
                    <a:lnTo>
                      <a:pt x="2206" y="1062"/>
                    </a:lnTo>
                    <a:lnTo>
                      <a:pt x="2208" y="1016"/>
                    </a:lnTo>
                    <a:lnTo>
                      <a:pt x="2215" y="972"/>
                    </a:lnTo>
                    <a:lnTo>
                      <a:pt x="2228" y="930"/>
                    </a:lnTo>
                    <a:lnTo>
                      <a:pt x="2244" y="892"/>
                    </a:lnTo>
                    <a:lnTo>
                      <a:pt x="2264" y="857"/>
                    </a:lnTo>
                    <a:lnTo>
                      <a:pt x="2287" y="825"/>
                    </a:lnTo>
                    <a:lnTo>
                      <a:pt x="2315" y="799"/>
                    </a:lnTo>
                    <a:lnTo>
                      <a:pt x="2344" y="778"/>
                    </a:lnTo>
                    <a:lnTo>
                      <a:pt x="2376" y="762"/>
                    </a:lnTo>
                    <a:lnTo>
                      <a:pt x="2410" y="752"/>
                    </a:lnTo>
                    <a:lnTo>
                      <a:pt x="2445" y="749"/>
                    </a:lnTo>
                    <a:lnTo>
                      <a:pt x="2454" y="749"/>
                    </a:lnTo>
                    <a:lnTo>
                      <a:pt x="2463" y="751"/>
                    </a:lnTo>
                    <a:lnTo>
                      <a:pt x="2463" y="130"/>
                    </a:lnTo>
                    <a:close/>
                    <a:moveTo>
                      <a:pt x="252" y="130"/>
                    </a:moveTo>
                    <a:lnTo>
                      <a:pt x="252" y="750"/>
                    </a:lnTo>
                    <a:lnTo>
                      <a:pt x="285" y="755"/>
                    </a:lnTo>
                    <a:lnTo>
                      <a:pt x="318" y="767"/>
                    </a:lnTo>
                    <a:lnTo>
                      <a:pt x="348" y="784"/>
                    </a:lnTo>
                    <a:lnTo>
                      <a:pt x="375" y="806"/>
                    </a:lnTo>
                    <a:lnTo>
                      <a:pt x="400" y="832"/>
                    </a:lnTo>
                    <a:lnTo>
                      <a:pt x="424" y="862"/>
                    </a:lnTo>
                    <a:lnTo>
                      <a:pt x="442" y="897"/>
                    </a:lnTo>
                    <a:lnTo>
                      <a:pt x="458" y="933"/>
                    </a:lnTo>
                    <a:lnTo>
                      <a:pt x="469" y="974"/>
                    </a:lnTo>
                    <a:lnTo>
                      <a:pt x="476" y="1017"/>
                    </a:lnTo>
                    <a:lnTo>
                      <a:pt x="479" y="1062"/>
                    </a:lnTo>
                    <a:lnTo>
                      <a:pt x="476" y="1108"/>
                    </a:lnTo>
                    <a:lnTo>
                      <a:pt x="469" y="1151"/>
                    </a:lnTo>
                    <a:lnTo>
                      <a:pt x="458" y="1191"/>
                    </a:lnTo>
                    <a:lnTo>
                      <a:pt x="442" y="1229"/>
                    </a:lnTo>
                    <a:lnTo>
                      <a:pt x="424" y="1263"/>
                    </a:lnTo>
                    <a:lnTo>
                      <a:pt x="400" y="1293"/>
                    </a:lnTo>
                    <a:lnTo>
                      <a:pt x="375" y="1320"/>
                    </a:lnTo>
                    <a:lnTo>
                      <a:pt x="348" y="1341"/>
                    </a:lnTo>
                    <a:lnTo>
                      <a:pt x="318" y="1358"/>
                    </a:lnTo>
                    <a:lnTo>
                      <a:pt x="285" y="1370"/>
                    </a:lnTo>
                    <a:lnTo>
                      <a:pt x="252" y="1375"/>
                    </a:lnTo>
                    <a:lnTo>
                      <a:pt x="252" y="1891"/>
                    </a:lnTo>
                    <a:lnTo>
                      <a:pt x="1302" y="2059"/>
                    </a:lnTo>
                    <a:lnTo>
                      <a:pt x="1302" y="298"/>
                    </a:lnTo>
                    <a:lnTo>
                      <a:pt x="252" y="130"/>
                    </a:lnTo>
                    <a:close/>
                    <a:moveTo>
                      <a:pt x="140" y="0"/>
                    </a:moveTo>
                    <a:lnTo>
                      <a:pt x="1357" y="194"/>
                    </a:lnTo>
                    <a:lnTo>
                      <a:pt x="2574" y="0"/>
                    </a:lnTo>
                    <a:lnTo>
                      <a:pt x="2574" y="797"/>
                    </a:lnTo>
                    <a:lnTo>
                      <a:pt x="2600" y="824"/>
                    </a:lnTo>
                    <a:lnTo>
                      <a:pt x="2624" y="855"/>
                    </a:lnTo>
                    <a:lnTo>
                      <a:pt x="2645" y="890"/>
                    </a:lnTo>
                    <a:lnTo>
                      <a:pt x="2662" y="929"/>
                    </a:lnTo>
                    <a:lnTo>
                      <a:pt x="2674" y="971"/>
                    </a:lnTo>
                    <a:lnTo>
                      <a:pt x="2683" y="1015"/>
                    </a:lnTo>
                    <a:lnTo>
                      <a:pt x="2685" y="1062"/>
                    </a:lnTo>
                    <a:lnTo>
                      <a:pt x="2683" y="1110"/>
                    </a:lnTo>
                    <a:lnTo>
                      <a:pt x="2674" y="1154"/>
                    </a:lnTo>
                    <a:lnTo>
                      <a:pt x="2662" y="1196"/>
                    </a:lnTo>
                    <a:lnTo>
                      <a:pt x="2645" y="1234"/>
                    </a:lnTo>
                    <a:lnTo>
                      <a:pt x="2624" y="1270"/>
                    </a:lnTo>
                    <a:lnTo>
                      <a:pt x="2600" y="1300"/>
                    </a:lnTo>
                    <a:lnTo>
                      <a:pt x="2574" y="1328"/>
                    </a:lnTo>
                    <a:lnTo>
                      <a:pt x="2574" y="1985"/>
                    </a:lnTo>
                    <a:lnTo>
                      <a:pt x="1357" y="2179"/>
                    </a:lnTo>
                    <a:lnTo>
                      <a:pt x="140" y="1985"/>
                    </a:lnTo>
                    <a:lnTo>
                      <a:pt x="140" y="1349"/>
                    </a:lnTo>
                    <a:lnTo>
                      <a:pt x="111" y="1327"/>
                    </a:lnTo>
                    <a:lnTo>
                      <a:pt x="84" y="1300"/>
                    </a:lnTo>
                    <a:lnTo>
                      <a:pt x="60" y="1270"/>
                    </a:lnTo>
                    <a:lnTo>
                      <a:pt x="39" y="1234"/>
                    </a:lnTo>
                    <a:lnTo>
                      <a:pt x="22" y="1196"/>
                    </a:lnTo>
                    <a:lnTo>
                      <a:pt x="10" y="1154"/>
                    </a:lnTo>
                    <a:lnTo>
                      <a:pt x="2" y="1110"/>
                    </a:lnTo>
                    <a:lnTo>
                      <a:pt x="0" y="1062"/>
                    </a:lnTo>
                    <a:lnTo>
                      <a:pt x="2" y="1015"/>
                    </a:lnTo>
                    <a:lnTo>
                      <a:pt x="10" y="971"/>
                    </a:lnTo>
                    <a:lnTo>
                      <a:pt x="22" y="929"/>
                    </a:lnTo>
                    <a:lnTo>
                      <a:pt x="39" y="890"/>
                    </a:lnTo>
                    <a:lnTo>
                      <a:pt x="60" y="855"/>
                    </a:lnTo>
                    <a:lnTo>
                      <a:pt x="84" y="824"/>
                    </a:lnTo>
                    <a:lnTo>
                      <a:pt x="111" y="798"/>
                    </a:lnTo>
                    <a:lnTo>
                      <a:pt x="140" y="776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3713">
                  <a:defRPr/>
                </a:pPr>
                <a:endParaRPr lang="en-US" sz="1500" kern="0" dirty="0">
                  <a:solidFill>
                    <a:prstClr val="black"/>
                  </a:solidFill>
                  <a:latin typeface="Arial"/>
                  <a:ea typeface="新細明體" pitchFamily="18" charset="-120"/>
                </a:endParaRPr>
              </a:p>
            </p:txBody>
          </p:sp>
        </p:grpSp>
        <p:pic>
          <p:nvPicPr>
            <p:cNvPr id="23" name="Picture 7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743876" y="1691231"/>
              <a:ext cx="666757" cy="388049"/>
            </a:xfrm>
            <a:prstGeom prst="rect">
              <a:avLst/>
            </a:prstGeom>
          </p:spPr>
        </p:pic>
      </p:grpSp>
      <p:pic>
        <p:nvPicPr>
          <p:cNvPr id="39" name="Picture 86"/>
          <p:cNvPicPr>
            <a:picLocks noChangeAspect="1"/>
          </p:cNvPicPr>
          <p:nvPr/>
        </p:nvPicPr>
        <p:blipFill>
          <a:blip r:embed="rId5">
            <a:alphaModFix amt="29000"/>
          </a:blip>
          <a:stretch>
            <a:fillRect/>
          </a:stretch>
        </p:blipFill>
        <p:spPr>
          <a:xfrm>
            <a:off x="3612145" y="1599714"/>
            <a:ext cx="2147996" cy="1923580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97531" l="621" r="96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68" y="1116802"/>
            <a:ext cx="2821316" cy="283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xmlns="" id="{F6852F92-1E96-48D4-BEE0-4063C7F05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275734" y="990025"/>
            <a:ext cx="3852230" cy="187218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3A1F2764-0144-4E44-B1AA-77A5FC6BC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1054243" y="1061294"/>
            <a:ext cx="3672619" cy="1539000"/>
          </a:xfrm>
          <a:prstGeom prst="rect">
            <a:avLst/>
          </a:prstGeom>
        </p:spPr>
      </p:pic>
      <p:sp>
        <p:nvSpPr>
          <p:cNvPr id="41" name="TextBox 45"/>
          <p:cNvSpPr txBox="1"/>
          <p:nvPr/>
        </p:nvSpPr>
        <p:spPr>
          <a:xfrm>
            <a:off x="5842219" y="3044621"/>
            <a:ext cx="1430135" cy="300083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500" b="1" dirty="0">
                <a:solidFill>
                  <a:srgbClr val="122153"/>
                </a:solidFill>
                <a:latin typeface="微軟正黑體" pitchFamily="18" charset="0"/>
              </a:rPr>
              <a:t>Food</a:t>
            </a:r>
          </a:p>
        </p:txBody>
      </p:sp>
      <p:sp>
        <p:nvSpPr>
          <p:cNvPr id="43" name="TextBox 46"/>
          <p:cNvSpPr txBox="1"/>
          <p:nvPr/>
        </p:nvSpPr>
        <p:spPr>
          <a:xfrm>
            <a:off x="5273722" y="3993194"/>
            <a:ext cx="1430135" cy="300083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500" b="1" dirty="0">
                <a:solidFill>
                  <a:srgbClr val="122153"/>
                </a:solidFill>
                <a:latin typeface="微軟正黑體" pitchFamily="18" charset="0"/>
              </a:rPr>
              <a:t>Housing</a:t>
            </a:r>
          </a:p>
        </p:txBody>
      </p:sp>
      <p:sp>
        <p:nvSpPr>
          <p:cNvPr id="44" name="TextBox 48"/>
          <p:cNvSpPr txBox="1"/>
          <p:nvPr/>
        </p:nvSpPr>
        <p:spPr>
          <a:xfrm>
            <a:off x="3943501" y="4389068"/>
            <a:ext cx="1540145" cy="530915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500" b="1" dirty="0">
                <a:solidFill>
                  <a:srgbClr val="122153"/>
                </a:solidFill>
                <a:latin typeface="微軟正黑體" pitchFamily="18" charset="0"/>
              </a:rPr>
              <a:t>Fashion and Service</a:t>
            </a:r>
          </a:p>
        </p:txBody>
      </p:sp>
      <p:sp>
        <p:nvSpPr>
          <p:cNvPr id="45" name="TextBox 50"/>
          <p:cNvSpPr txBox="1"/>
          <p:nvPr/>
        </p:nvSpPr>
        <p:spPr>
          <a:xfrm>
            <a:off x="2699324" y="4023021"/>
            <a:ext cx="1430135" cy="284691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400" b="1" dirty="0">
                <a:solidFill>
                  <a:srgbClr val="122153"/>
                </a:solidFill>
                <a:latin typeface="微軟正黑體" pitchFamily="18" charset="0"/>
              </a:rPr>
              <a:t>Transportation</a:t>
            </a:r>
          </a:p>
        </p:txBody>
      </p:sp>
      <p:sp>
        <p:nvSpPr>
          <p:cNvPr id="46" name="TextBox 52"/>
          <p:cNvSpPr txBox="1"/>
          <p:nvPr/>
        </p:nvSpPr>
        <p:spPr>
          <a:xfrm>
            <a:off x="2141795" y="3044621"/>
            <a:ext cx="1430135" cy="300083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500" b="1" dirty="0">
                <a:solidFill>
                  <a:srgbClr val="122153"/>
                </a:solidFill>
                <a:latin typeface="微軟正黑體" pitchFamily="18" charset="0"/>
              </a:rPr>
              <a:t>Health</a:t>
            </a:r>
          </a:p>
        </p:txBody>
      </p:sp>
      <p:sp>
        <p:nvSpPr>
          <p:cNvPr id="47" name="TextBox 54"/>
          <p:cNvSpPr txBox="1"/>
          <p:nvPr/>
        </p:nvSpPr>
        <p:spPr>
          <a:xfrm>
            <a:off x="2182060" y="1806464"/>
            <a:ext cx="1430135" cy="288539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400" b="1" dirty="0">
                <a:solidFill>
                  <a:srgbClr val="122153"/>
                </a:solidFill>
                <a:latin typeface="微軟正黑體" pitchFamily="18" charset="0"/>
              </a:rPr>
              <a:t>Entertainment</a:t>
            </a:r>
          </a:p>
        </p:txBody>
      </p:sp>
      <p:sp>
        <p:nvSpPr>
          <p:cNvPr id="48" name="TextBox 56"/>
          <p:cNvSpPr txBox="1"/>
          <p:nvPr/>
        </p:nvSpPr>
        <p:spPr>
          <a:xfrm>
            <a:off x="3362276" y="788346"/>
            <a:ext cx="1430135" cy="507830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400" b="1" dirty="0">
                <a:solidFill>
                  <a:srgbClr val="122153"/>
                </a:solidFill>
                <a:latin typeface="微軟正黑體" pitchFamily="18" charset="0"/>
              </a:rPr>
              <a:t>Personal Care and Service</a:t>
            </a:r>
          </a:p>
        </p:txBody>
      </p:sp>
      <p:sp>
        <p:nvSpPr>
          <p:cNvPr id="49" name="TextBox 57"/>
          <p:cNvSpPr txBox="1"/>
          <p:nvPr/>
        </p:nvSpPr>
        <p:spPr>
          <a:xfrm>
            <a:off x="5548793" y="1773182"/>
            <a:ext cx="1540145" cy="300083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500" b="1" dirty="0">
                <a:solidFill>
                  <a:srgbClr val="122153"/>
                </a:solidFill>
                <a:latin typeface="微軟正黑體" pitchFamily="18" charset="0"/>
              </a:rPr>
              <a:t>Reading</a:t>
            </a:r>
          </a:p>
        </p:txBody>
      </p:sp>
      <p:sp>
        <p:nvSpPr>
          <p:cNvPr id="50" name="TextBox 58"/>
          <p:cNvSpPr txBox="1"/>
          <p:nvPr/>
        </p:nvSpPr>
        <p:spPr>
          <a:xfrm>
            <a:off x="4614987" y="782191"/>
            <a:ext cx="1430135" cy="507830"/>
          </a:xfrm>
          <a:prstGeom prst="rect">
            <a:avLst/>
          </a:prstGeom>
          <a:noFill/>
        </p:spPr>
        <p:txBody>
          <a:bodyPr wrap="square" lIns="68502" tIns="34289" rIns="68502" bIns="34289" rtlCol="0" anchor="ctr">
            <a:spAutoFit/>
          </a:bodyPr>
          <a:lstStyle/>
          <a:p>
            <a:pPr algn="ctr" defTabSz="342434">
              <a:defRPr/>
            </a:pPr>
            <a:r>
              <a:rPr lang="en-US" sz="1400" b="1" dirty="0">
                <a:solidFill>
                  <a:srgbClr val="122153"/>
                </a:solidFill>
                <a:latin typeface="微軟正黑體" pitchFamily="18" charset="0"/>
              </a:rPr>
              <a:t>Miscellaneous Expenses</a:t>
            </a:r>
          </a:p>
        </p:txBody>
      </p:sp>
    </p:spTree>
    <p:extLst>
      <p:ext uri="{BB962C8B-B14F-4D97-AF65-F5344CB8AC3E}">
        <p14:creationId xmlns:p14="http://schemas.microsoft.com/office/powerpoint/2010/main" val="3511666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xmlns="" id="{65A933DD-9488-48B1-B71E-886A990454C1}"/>
              </a:ext>
            </a:extLst>
          </p:cNvPr>
          <p:cNvSpPr/>
          <p:nvPr/>
        </p:nvSpPr>
        <p:spPr>
          <a:xfrm>
            <a:off x="381002" y="123825"/>
            <a:ext cx="8296275" cy="4857750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2" tIns="34289" rIns="68502" bIns="34289" rtlCol="0" anchor="ctr"/>
          <a:lstStyle/>
          <a:p>
            <a:pPr algn="ctr" defTabSz="684916"/>
            <a:endParaRPr lang="zh-HK" alt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Picture 7" descr="T:\Field Training\Field Training\North America\NA_ENGLISH\B5 update\images\Base-10-BDC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39" y="2474766"/>
            <a:ext cx="5461033" cy="24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5987" y="870921"/>
            <a:ext cx="6644038" cy="2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259" tIns="25673" rIns="51259" bIns="25673">
            <a:spAutoFit/>
          </a:bodyPr>
          <a:lstStyle/>
          <a:p>
            <a:pPr marL="131668" indent="-131668" algn="ctr" defTabSz="256196">
              <a:spcBef>
                <a:spcPct val="50000"/>
              </a:spcBef>
              <a:defRPr/>
            </a:pPr>
            <a:r>
              <a:rPr lang="en-US" sz="1500" b="1" dirty="0">
                <a:solidFill>
                  <a:srgbClr val="000000"/>
                </a:solidFill>
                <a:latin typeface="微軟正黑體" pitchFamily="18" charset="0"/>
              </a:rPr>
              <a:t>Commission = HK$46,000 per year </a:t>
            </a:r>
            <a:r>
              <a:rPr lang="en-US" sz="1500" b="1" dirty="0">
                <a:solidFill>
                  <a:srgbClr val="C12D22"/>
                </a:solidFill>
                <a:latin typeface="微軟正黑體" pitchFamily="18" charset="0"/>
              </a:rPr>
              <a:t>(BV) </a:t>
            </a:r>
            <a:r>
              <a:rPr lang="en-US" sz="1500" b="1" dirty="0">
                <a:solidFill>
                  <a:srgbClr val="000000"/>
                </a:solidFill>
                <a:latin typeface="微軟正黑體" pitchFamily="18" charset="0"/>
              </a:rPr>
              <a:t>&amp; HK$16,100 per year</a:t>
            </a:r>
            <a:r>
              <a:rPr lang="en-US" sz="1500" b="1" dirty="0">
                <a:solidFill>
                  <a:srgbClr val="00B050"/>
                </a:solidFill>
                <a:latin typeface="微軟正黑體" pitchFamily="18" charset="0"/>
              </a:rPr>
              <a:t>(IBV)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743633" y="249566"/>
            <a:ext cx="7561613" cy="432047"/>
          </a:xfrm>
          <a:prstGeom prst="rect">
            <a:avLst/>
          </a:prstGeom>
        </p:spPr>
        <p:txBody>
          <a:bodyPr lIns="51259" tIns="25673" rIns="51259" bIns="25673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b="1" cap="all" dirty="0">
                <a:solidFill>
                  <a:srgbClr val="443988"/>
                </a:solidFill>
                <a:latin typeface="微軟正黑體" pitchFamily="18" charset="0"/>
              </a:rPr>
              <a:t>Generate Shopping Annuity </a:t>
            </a:r>
            <a:r>
              <a:rPr lang="zh-TW" altLang="en-US" sz="24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cap="all" dirty="0">
              <a:ln>
                <a:solidFill>
                  <a:srgbClr val="443988"/>
                </a:solidFill>
              </a:ln>
              <a:solidFill>
                <a:srgbClr val="44398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2400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en-US" altLang="zh-TW" sz="2400" b="1" cap="all" dirty="0">
                <a:solidFill>
                  <a:srgbClr val="443988"/>
                </a:solidFill>
                <a:latin typeface="微軟正黑體" pitchFamily="18" charset="0"/>
              </a:rPr>
              <a:t> </a:t>
            </a:r>
            <a:r>
              <a:rPr lang="en-US" sz="2400" b="1" cap="all" dirty="0">
                <a:solidFill>
                  <a:srgbClr val="443988"/>
                </a:solidFill>
                <a:latin typeface="微軟正黑體" pitchFamily="18" charset="0"/>
              </a:rPr>
              <a:t>7 Strong (SAMM with faith)</a:t>
            </a:r>
            <a:endParaRPr lang="en-US" sz="1800" b="1" cap="all" dirty="0">
              <a:solidFill>
                <a:srgbClr val="443988"/>
              </a:solidFill>
              <a:latin typeface="微軟正黑體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6038" y="1210736"/>
            <a:ext cx="6706589" cy="154713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51259" tIns="25673" rIns="51259" bIns="25673" rtlCol="0">
            <a:spAutoFit/>
          </a:bodyPr>
          <a:lstStyle/>
          <a:p>
            <a:pPr algn="ctr" defTabSz="512426">
              <a:spcAft>
                <a:spcPts val="675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Each UnFranchise Owner generate 500 BV + 200 IBV per month </a:t>
            </a:r>
          </a:p>
          <a:p>
            <a:pPr algn="ctr" defTabSz="512426">
              <a:spcAft>
                <a:spcPts val="675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Annual: 7x12x500 BV + 7x12x200 IBV </a:t>
            </a:r>
          </a:p>
          <a:p>
            <a:pPr algn="ctr" defTabSz="512426">
              <a:spcAft>
                <a:spcPts val="675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(42000 BV-12x150 BV) / both sides = 20100 BV /one side = 4 x HK$11500</a:t>
            </a:r>
          </a:p>
          <a:p>
            <a:pPr algn="ctr" defTabSz="512426">
              <a:spcAft>
                <a:spcPts val="675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(16800 IBV-12x30 IBV) / both sides = 8220 IBV /one side = HK$(11500 + 4600)</a:t>
            </a:r>
          </a:p>
        </p:txBody>
      </p:sp>
      <p:pic>
        <p:nvPicPr>
          <p:cNvPr id="7170" name="Picture 2" descr="T:\Field Training\Field Training\North America\NA_ENGLISH\B5 update\images\Base-10-BV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96" y="2784392"/>
            <a:ext cx="5448975" cy="176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BAC877FE-A43C-41B0-AA26-8325510D315B}"/>
              </a:ext>
            </a:extLst>
          </p:cNvPr>
          <p:cNvSpPr txBox="1"/>
          <p:nvPr/>
        </p:nvSpPr>
        <p:spPr>
          <a:xfrm>
            <a:off x="2562236" y="2907253"/>
            <a:ext cx="3924300" cy="992579"/>
          </a:xfrm>
          <a:prstGeom prst="rect">
            <a:avLst/>
          </a:prstGeom>
          <a:solidFill>
            <a:srgbClr val="FFFF00"/>
          </a:solidFill>
        </p:spPr>
        <p:txBody>
          <a:bodyPr wrap="square" lIns="68502" tIns="34289" rIns="68502" bIns="34289" rtlCol="0">
            <a:spAutoFit/>
          </a:bodyPr>
          <a:lstStyle/>
          <a:p>
            <a:pPr algn="ctr" defTabSz="684916"/>
            <a:r>
              <a:rPr lang="en-US" sz="3000" dirty="0">
                <a:solidFill>
                  <a:srgbClr val="000000"/>
                </a:solidFill>
                <a:latin typeface="微軟正黑體" pitchFamily="18" charset="0"/>
              </a:rPr>
              <a:t>Annual income: </a:t>
            </a:r>
          </a:p>
          <a:p>
            <a:pPr algn="ctr" defTabSz="684916"/>
            <a:r>
              <a:rPr lang="en-US" sz="3000" dirty="0">
                <a:solidFill>
                  <a:srgbClr val="000000"/>
                </a:solidFill>
                <a:latin typeface="微軟正黑體" pitchFamily="18" charset="0"/>
              </a:rPr>
              <a:t>HK$62,100</a:t>
            </a:r>
          </a:p>
        </p:txBody>
      </p:sp>
    </p:spTree>
    <p:extLst>
      <p:ext uri="{BB962C8B-B14F-4D97-AF65-F5344CB8AC3E}">
        <p14:creationId xmlns:p14="http://schemas.microsoft.com/office/powerpoint/2010/main" val="1686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6BDE32-682C-4F1E-B662-AFB48880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Shopping Annuity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B29811A-1D60-4FAC-AF37-5630C45CC2C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alpha val="52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FFFFFF"/>
                </a:solidFill>
              </a:rPr>
              <a:t>When to start</a:t>
            </a:r>
            <a:r>
              <a:rPr lang="en-US" sz="2700" dirty="0">
                <a:solidFill>
                  <a:srgbClr val="FFFF00"/>
                </a:solidFill>
              </a:rPr>
              <a:t> changing?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EF3394E-0464-42A6-A1CE-F1F60D7D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77" y="3819730"/>
            <a:ext cx="1179814" cy="1187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49EBF9C6-4B80-4881-BC07-942A2D2BA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0635"/>
            <a:ext cx="9144000" cy="641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A166B83-27B5-4AA2-9612-7764ECA32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163" y="364071"/>
            <a:ext cx="6515100" cy="3086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Annual interest: HK$62,100 </a:t>
            </a:r>
            <a:r>
              <a:rPr lang="en-US" sz="1800" dirty="0">
                <a:solidFill>
                  <a:srgbClr val="FFFFFF"/>
                </a:solidFill>
              </a:rPr>
              <a:t>(value of retail/consumption)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Capital stock: HK$4,600,000 </a:t>
            </a:r>
            <a:r>
              <a:rPr lang="en-US" sz="1800" dirty="0">
                <a:solidFill>
                  <a:srgbClr val="FFFFFF"/>
                </a:solidFill>
              </a:rPr>
              <a:t>(value of shopping annuity)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3E9D96C9-C869-42B2-A780-E9C0CB3C3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12" y="0"/>
            <a:ext cx="65151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11" y="-1095"/>
            <a:ext cx="6637802" cy="5143500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xmlns="" id="{95E8DE4B-CAD9-479F-ACBC-2E321D156C00}"/>
              </a:ext>
            </a:extLst>
          </p:cNvPr>
          <p:cNvSpPr/>
          <p:nvPr/>
        </p:nvSpPr>
        <p:spPr>
          <a:xfrm>
            <a:off x="7148862" y="332276"/>
            <a:ext cx="414670" cy="44134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2" tIns="34289" rIns="68502" bIns="34289" rtlCol="0" anchor="ctr"/>
          <a:lstStyle/>
          <a:p>
            <a:pPr algn="ctr" defTabSz="684916"/>
            <a:endParaRPr lang="zh-HK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369E-6 2.53469E-6 L -4.24369E-6 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6BDE32-682C-4F1E-B662-AFB48880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Shopping Annuity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B29811A-1D60-4FAC-AF37-5630C45CC2C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alpha val="52000"/>
            </a:schemeClr>
          </a:solidFill>
        </p:spPr>
        <p:txBody>
          <a:bodyPr>
            <a:normAutofit/>
          </a:bodyPr>
          <a:lstStyle/>
          <a:p>
            <a:r>
              <a:rPr lang="en-US" sz="2700" dirty="0">
                <a:solidFill>
                  <a:srgbClr val="FFFFFF"/>
                </a:solidFill>
              </a:rPr>
              <a:t>When to start</a:t>
            </a:r>
            <a:r>
              <a:rPr lang="en-US" sz="2700" dirty="0">
                <a:solidFill>
                  <a:srgbClr val="FFFF00"/>
                </a:solidFill>
              </a:rPr>
              <a:t> changing?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400" dirty="0">
                <a:solidFill>
                  <a:srgbClr val="FFFFFF"/>
                </a:solidFill>
              </a:rPr>
              <a:t>Personal Shopping List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400" dirty="0">
                <a:solidFill>
                  <a:srgbClr val="FFFFFF"/>
                </a:solidFill>
              </a:rPr>
              <a:t>Try and replace the original daily commodities bit by bit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400" dirty="0">
                <a:solidFill>
                  <a:srgbClr val="FFFFFF"/>
                </a:solidFill>
              </a:rPr>
              <a:t>Through product training, workshops, product symposium etc </a:t>
            </a:r>
            <a:r>
              <a:rPr lang="en-US" sz="2400" dirty="0">
                <a:solidFill>
                  <a:srgbClr val="FFFF00"/>
                </a:solidFill>
              </a:rPr>
              <a:t>(build up values)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400" dirty="0">
                <a:solidFill>
                  <a:srgbClr val="FFFFFF"/>
                </a:solidFill>
              </a:rPr>
              <a:t>Shopping Annuity Assessment </a:t>
            </a:r>
            <a:r>
              <a:rPr lang="en-US" sz="2400" dirty="0">
                <a:solidFill>
                  <a:srgbClr val="FFFF00"/>
                </a:solidFill>
              </a:rPr>
              <a:t>(preview the target that you can meet)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EF3394E-0464-42A6-A1CE-F1F60D7D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77" y="3819730"/>
            <a:ext cx="1179814" cy="1187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499BA13-2A24-401D-8828-AF8704753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9144000" cy="514349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84E543B8-5B8D-48F3-891D-3972B95E3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2275"/>
            <a:ext cx="9144000" cy="425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420082" y="1576267"/>
            <a:ext cx="6290983" cy="3429000"/>
            <a:chOff x="1893239" y="2101689"/>
            <a:chExt cx="8387977" cy="4572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"/>
            <a:ext cx="9141714" cy="5143499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4572000" y="2207967"/>
            <a:ext cx="0" cy="245048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85147"/>
            <a:ext cx="9144000" cy="507830"/>
          </a:xfrm>
          <a:prstGeom prst="rect">
            <a:avLst/>
          </a:prstGeom>
          <a:noFill/>
        </p:spPr>
        <p:txBody>
          <a:bodyPr wrap="square" lIns="68286" tIns="34289" rIns="68286" bIns="34289" rtlCol="0">
            <a:spAutoFit/>
          </a:bodyPr>
          <a:lstStyle/>
          <a:p>
            <a:pPr algn="ctr" defTabSz="682451"/>
            <a:r>
              <a:rPr lang="en-US" sz="1400" b="1" dirty="0">
                <a:solidFill>
                  <a:srgbClr val="FFFFFF"/>
                </a:solidFill>
                <a:latin typeface="微軟正黑體" pitchFamily="18" charset="0"/>
              </a:rPr>
              <a:t>THE SYSTEM TRACKS PURCHASES AND SALES MADE BY YOU, YOUR CUSTOMERS AND YOUR TEAM. </a:t>
            </a:r>
          </a:p>
          <a:p>
            <a:pPr algn="ctr" defTabSz="682451"/>
            <a:r>
              <a:rPr lang="en-US" sz="1400" b="1" dirty="0">
                <a:solidFill>
                  <a:srgbClr val="FFFFFF"/>
                </a:solidFill>
                <a:latin typeface="微軟正黑體" pitchFamily="18" charset="0"/>
              </a:rPr>
              <a:t>YOU RECEIVE 100% CREDIT FOR ALL VOLUME GENERATED WITHIN YOUR ORGANIZATION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0542" y="178487"/>
            <a:ext cx="8831766" cy="4712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306" tIns="34289" rIns="68306" bIns="34289" rtlCol="0" anchor="ctr"/>
          <a:lstStyle/>
          <a:p>
            <a:pPr algn="ctr" defTabSz="682451"/>
            <a:endParaRPr lang="en-US" sz="1400" dirty="0">
              <a:solidFill>
                <a:srgbClr val="93BF3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268981"/>
            <a:ext cx="9144000" cy="360097"/>
          </a:xfrm>
          <a:prstGeom prst="rect">
            <a:avLst/>
          </a:prstGeom>
          <a:noFill/>
        </p:spPr>
        <p:txBody>
          <a:bodyPr wrap="square" lIns="68286" tIns="34289" rIns="68286" bIns="34289" anchor="ctr">
            <a:spAutoFit/>
          </a:bodyPr>
          <a:lstStyle/>
          <a:p>
            <a:pPr marL="68304" algn="ctr" defTabSz="682451">
              <a:lnSpc>
                <a:spcPct val="90000"/>
              </a:lnSpc>
              <a:tabLst>
                <a:tab pos="85331" algn="l"/>
              </a:tabLst>
            </a:pPr>
            <a:r>
              <a:rPr lang="en-US" sz="2100" b="1" dirty="0">
                <a:solidFill>
                  <a:srgbClr val="0FB7FF"/>
                </a:solidFill>
                <a:latin typeface="微軟正黑體" pitchFamily="18" charset="0"/>
              </a:rPr>
              <a:t>MHK TRACKING SYSTEM SEARCHES DAILY TO INFINITY -- </a:t>
            </a:r>
            <a:r>
              <a:rPr lang="en-US" sz="2100" b="1" dirty="0">
                <a:solidFill>
                  <a:srgbClr val="FE4020"/>
                </a:solidFill>
                <a:latin typeface="微軟正黑體" pitchFamily="18" charset="0"/>
              </a:rPr>
              <a:t>MPCP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12568" y="3429808"/>
            <a:ext cx="94777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306" tIns="0" rIns="68306" bIns="0" rtlCol="0">
            <a:spAutoFit/>
          </a:bodyPr>
          <a:lstStyle/>
          <a:p>
            <a:pPr algn="ctr" defTabSz="682451"/>
            <a:r>
              <a:rPr lang="en-US" sz="700" dirty="0">
                <a:solidFill>
                  <a:srgbClr val="000000"/>
                </a:solidFill>
                <a:latin typeface="微軟正黑體" pitchFamily="18" charset="0"/>
              </a:rPr>
              <a:t>Health Professional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30124" y="3429809"/>
            <a:ext cx="948635" cy="1076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306" tIns="0" rIns="68306" bIns="0" rtlCol="0">
            <a:spAutoFit/>
          </a:bodyPr>
          <a:lstStyle/>
          <a:p>
            <a:pPr algn="ctr" defTabSz="682451"/>
            <a:r>
              <a:rPr lang="en-US" sz="700" dirty="0">
                <a:solidFill>
                  <a:srgbClr val="000000"/>
                </a:solidFill>
                <a:latin typeface="微軟正黑體" pitchFamily="18" charset="0"/>
              </a:rPr>
              <a:t>Personal Trainer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01191" y="3935161"/>
            <a:ext cx="58709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306" tIns="0" rIns="68306" bIns="0" rtlCol="0">
            <a:spAutoFit/>
          </a:bodyPr>
          <a:lstStyle/>
          <a:p>
            <a:pPr algn="ctr" defTabSz="682451"/>
            <a:r>
              <a:rPr lang="en-US" sz="700" dirty="0">
                <a:solidFill>
                  <a:srgbClr val="000000"/>
                </a:solidFill>
                <a:latin typeface="微軟正黑體" pitchFamily="18" charset="0"/>
              </a:rPr>
              <a:t>Beauty Artist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82559" y="3935161"/>
            <a:ext cx="58709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68306" tIns="0" rIns="68306" bIns="0" rtlCol="0">
            <a:spAutoFit/>
          </a:bodyPr>
          <a:lstStyle/>
          <a:p>
            <a:pPr algn="ctr" defTabSz="682451"/>
            <a:r>
              <a:rPr lang="en-US" sz="700" dirty="0">
                <a:solidFill>
                  <a:srgbClr val="000000"/>
                </a:solidFill>
                <a:latin typeface="微軟正黑體" pitchFamily="18" charset="0"/>
              </a:rPr>
              <a:t>Website Designer</a:t>
            </a:r>
          </a:p>
        </p:txBody>
      </p:sp>
    </p:spTree>
    <p:extLst>
      <p:ext uri="{BB962C8B-B14F-4D97-AF65-F5344CB8AC3E}">
        <p14:creationId xmlns:p14="http://schemas.microsoft.com/office/powerpoint/2010/main" val="21680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48" y="-648727"/>
            <a:ext cx="10297296" cy="5792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48" y="-648727"/>
            <a:ext cx="10297296" cy="579222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566609" y="2153867"/>
            <a:ext cx="1" cy="2526816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7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36571" y="4654756"/>
            <a:ext cx="1592575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321" tIns="34289" rIns="68321" bIns="34289">
            <a:spAutoFit/>
          </a:bodyPr>
          <a:lstStyle/>
          <a:p>
            <a:pPr algn="ctr" defTabSz="455102">
              <a:spcBef>
                <a:spcPct val="50000"/>
              </a:spcBef>
              <a:defRPr/>
            </a:pP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x 10 IBV = 500 IBV</a:t>
            </a:r>
          </a:p>
        </p:txBody>
      </p:sp>
      <p:sp>
        <p:nvSpPr>
          <p:cNvPr id="15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74163" y="4654757"/>
            <a:ext cx="1708412" cy="24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321" tIns="34289" rIns="68321" bIns="34289">
            <a:spAutoFit/>
          </a:bodyPr>
          <a:lstStyle/>
          <a:p>
            <a:pPr algn="ctr" defTabSz="455102">
              <a:spcBef>
                <a:spcPct val="50000"/>
              </a:spcBef>
              <a:defRPr/>
            </a:pP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x 50 BV = 2,500 BV</a:t>
            </a:r>
          </a:p>
        </p:txBody>
      </p:sp>
      <p:sp>
        <p:nvSpPr>
          <p:cNvPr id="16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4315" y="4654754"/>
            <a:ext cx="1659947" cy="24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321" tIns="34289" rIns="68321" bIns="34289">
            <a:spAutoFit/>
          </a:bodyPr>
          <a:lstStyle/>
          <a:p>
            <a:pPr algn="ctr" defTabSz="455102">
              <a:spcBef>
                <a:spcPct val="50000"/>
              </a:spcBef>
              <a:defRPr/>
            </a:pP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x 10 IBV = 500 IBV</a:t>
            </a:r>
          </a:p>
        </p:txBody>
      </p:sp>
      <p:sp>
        <p:nvSpPr>
          <p:cNvPr id="17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0706" y="4654754"/>
            <a:ext cx="1716388" cy="24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321" tIns="34289" rIns="68321" bIns="34289">
            <a:spAutoFit/>
          </a:bodyPr>
          <a:lstStyle/>
          <a:p>
            <a:pPr algn="ctr" defTabSz="455102">
              <a:spcBef>
                <a:spcPct val="50000"/>
              </a:spcBef>
              <a:defRPr/>
            </a:pPr>
            <a:r>
              <a:rPr lang="en-US" sz="1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x 50 BV = 2,500 BV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0598" y="178509"/>
            <a:ext cx="8842874" cy="670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321" tIns="34289" rIns="68321" bIns="34289" rtlCol="0" anchor="ctr"/>
          <a:lstStyle/>
          <a:p>
            <a:pPr algn="ctr" defTabSz="682621"/>
            <a:endParaRPr lang="en-US" sz="1400" dirty="0">
              <a:solidFill>
                <a:srgbClr val="93BF3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0612" y="286539"/>
            <a:ext cx="8842919" cy="438580"/>
          </a:xfrm>
          <a:prstGeom prst="rect">
            <a:avLst/>
          </a:prstGeom>
          <a:noFill/>
        </p:spPr>
        <p:txBody>
          <a:bodyPr wrap="square" lIns="68301" tIns="34289" rIns="68301" bIns="34289" anchor="ctr">
            <a:spAutoFit/>
          </a:bodyPr>
          <a:lstStyle/>
          <a:p>
            <a:pPr algn="ctr" defTabSz="682621">
              <a:tabLst>
                <a:tab pos="85351" algn="l"/>
              </a:tabLst>
            </a:pPr>
            <a:r>
              <a:rPr lang="en-US" sz="24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Team only satisfies basic business requirement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907084"/>
            <a:ext cx="9144000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01" tIns="34289" rIns="68301" bIns="34289" anchor="ctr">
            <a:spAutoFit/>
          </a:bodyPr>
          <a:lstStyle/>
          <a:p>
            <a:pPr marL="233900" indent="-233900" algn="ctr" defTabSz="455090">
              <a:spcBef>
                <a:spcPct val="50000"/>
              </a:spcBef>
              <a:defRPr/>
            </a:pPr>
            <a:r>
              <a:rPr lang="en-US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receive $4600 /month </a:t>
            </a:r>
            <a:r>
              <a:rPr lang="en-US" b="1" dirty="0">
                <a:solidFill>
                  <a:srgbClr val="C12D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(BV) </a:t>
            </a:r>
            <a:r>
              <a:rPr lang="en-US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$2300 /quarter </a:t>
            </a:r>
            <a:r>
              <a:rPr lang="en-US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(IBV)</a:t>
            </a:r>
          </a:p>
        </p:txBody>
      </p:sp>
    </p:spTree>
    <p:extLst>
      <p:ext uri="{BB962C8B-B14F-4D97-AF65-F5344CB8AC3E}">
        <p14:creationId xmlns:p14="http://schemas.microsoft.com/office/powerpoint/2010/main" val="125015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805306" y="1576267"/>
            <a:ext cx="6290983" cy="3429000"/>
            <a:chOff x="1893239" y="2101689"/>
            <a:chExt cx="8387977" cy="45720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32" y="0"/>
            <a:ext cx="9141714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32" y="33"/>
            <a:ext cx="9141714" cy="5143499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4957270" y="2207967"/>
            <a:ext cx="0" cy="2450480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0562" y="178509"/>
            <a:ext cx="7958834" cy="670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354" tIns="34289" rIns="68354" bIns="34289" rtlCol="0" anchor="ctr"/>
          <a:lstStyle/>
          <a:p>
            <a:pPr algn="ctr" defTabSz="682995"/>
            <a:endParaRPr lang="en-US" sz="2400" dirty="0">
              <a:solidFill>
                <a:srgbClr val="93BF3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625" y="305156"/>
            <a:ext cx="7952573" cy="401647"/>
          </a:xfrm>
          <a:prstGeom prst="rect">
            <a:avLst/>
          </a:prstGeom>
          <a:noFill/>
        </p:spPr>
        <p:txBody>
          <a:bodyPr wrap="square" lIns="68334" tIns="34289" rIns="68334" bIns="34289" anchor="ctr">
            <a:spAutoFit/>
          </a:bodyPr>
          <a:lstStyle/>
          <a:p>
            <a:pPr marL="68352" algn="ctr" defTabSz="683216">
              <a:lnSpc>
                <a:spcPct val="90000"/>
              </a:lnSpc>
              <a:tabLst>
                <a:tab pos="85395" algn="l"/>
              </a:tabLst>
            </a:pPr>
            <a:r>
              <a:rPr lang="en-US" sz="24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Build up Shopping Annuity with the team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641" y="193048"/>
            <a:ext cx="678631" cy="672084"/>
          </a:xfrm>
          <a:prstGeom prst="rect">
            <a:avLst/>
          </a:prstGeom>
          <a:effectLst/>
        </p:spPr>
      </p:pic>
      <p:sp>
        <p:nvSpPr>
          <p:cNvPr id="15" name="TextBox 14"/>
          <p:cNvSpPr txBox="1"/>
          <p:nvPr/>
        </p:nvSpPr>
        <p:spPr>
          <a:xfrm>
            <a:off x="1929486" y="4659771"/>
            <a:ext cx="5927242" cy="401647"/>
          </a:xfrm>
          <a:prstGeom prst="rect">
            <a:avLst/>
          </a:prstGeom>
          <a:noFill/>
        </p:spPr>
        <p:txBody>
          <a:bodyPr wrap="square" lIns="68354" tIns="34289" rIns="68354" bIns="34289" rtlCol="0">
            <a:spAutoFit/>
          </a:bodyPr>
          <a:lstStyle/>
          <a:p>
            <a:pPr algn="ctr" defTabSz="455366">
              <a:lnSpc>
                <a:spcPct val="90000"/>
              </a:lnSpc>
            </a:pPr>
            <a:r>
              <a:rPr lang="en-US" sz="2400" b="1" i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 is faster to earn ongoing income!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3570" y="4132174"/>
            <a:ext cx="7844313" cy="526248"/>
            <a:chOff x="1191107" y="5509565"/>
            <a:chExt cx="10459084" cy="701664"/>
          </a:xfrm>
        </p:grpSpPr>
        <p:grpSp>
          <p:nvGrpSpPr>
            <p:cNvPr id="145" name="Group 144"/>
            <p:cNvGrpSpPr/>
            <p:nvPr/>
          </p:nvGrpSpPr>
          <p:grpSpPr>
            <a:xfrm>
              <a:off x="8239607" y="5509565"/>
              <a:ext cx="807084" cy="701664"/>
              <a:chOff x="11052208" y="3541513"/>
              <a:chExt cx="1299448" cy="1129719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58" name="Picture 157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59" name="Picture 158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47" name="Group 14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48" name="Picture 147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49" name="Picture 14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50" name="Group 14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56" name="Picture 155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57" name="Picture 15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1" name="Group 15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54" name="Picture 153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55" name="Picture 15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2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53" name="Picture 15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0" name="Group 159"/>
            <p:cNvGrpSpPr/>
            <p:nvPr/>
          </p:nvGrpSpPr>
          <p:grpSpPr>
            <a:xfrm>
              <a:off x="10843107" y="5509565"/>
              <a:ext cx="807084" cy="701664"/>
              <a:chOff x="11052208" y="3541513"/>
              <a:chExt cx="1299448" cy="1129719"/>
            </a:xfrm>
          </p:grpSpPr>
          <p:grpSp>
            <p:nvGrpSpPr>
              <p:cNvPr id="161" name="Group 16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73" name="Picture 172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74" name="Picture 173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62" name="Group 16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63" name="Picture 162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64" name="Picture 16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65" name="Group 16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71" name="Picture 170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72" name="Picture 17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6" name="Group 16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69" name="Picture 168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70" name="Picture 16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7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68" name="Picture 16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5" name="Group 174"/>
            <p:cNvGrpSpPr/>
            <p:nvPr/>
          </p:nvGrpSpPr>
          <p:grpSpPr>
            <a:xfrm>
              <a:off x="3591407" y="5509565"/>
              <a:ext cx="807084" cy="701664"/>
              <a:chOff x="11052208" y="3541513"/>
              <a:chExt cx="1299448" cy="1129719"/>
            </a:xfrm>
          </p:grpSpPr>
          <p:grpSp>
            <p:nvGrpSpPr>
              <p:cNvPr id="176" name="Group 17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88" name="Picture 187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89" name="Picture 188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77" name="Group 17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78" name="Picture 177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79" name="Picture 17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80" name="Group 17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86" name="Picture 185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1" name="Group 18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84" name="Picture 183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85" name="Picture 18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2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83" name="Picture 18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0" name="Group 189"/>
            <p:cNvGrpSpPr/>
            <p:nvPr/>
          </p:nvGrpSpPr>
          <p:grpSpPr>
            <a:xfrm>
              <a:off x="1191107" y="5509565"/>
              <a:ext cx="807084" cy="701664"/>
              <a:chOff x="11052208" y="3541513"/>
              <a:chExt cx="1299448" cy="1129719"/>
            </a:xfrm>
          </p:grpSpPr>
          <p:grpSp>
            <p:nvGrpSpPr>
              <p:cNvPr id="191" name="Group 19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03" name="Picture 202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04" name="Picture 203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192" name="Group 19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93" name="Picture 192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94" name="Picture 19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95" name="Group 19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01" name="Picture 200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02" name="Picture 20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6" name="Group 19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99" name="Picture 198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00" name="Picture 19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7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98" name="Picture 19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Group 6"/>
          <p:cNvGrpSpPr/>
          <p:nvPr/>
        </p:nvGrpSpPr>
        <p:grpSpPr>
          <a:xfrm>
            <a:off x="1129129" y="3579842"/>
            <a:ext cx="7017431" cy="526248"/>
            <a:chOff x="1785044" y="4773123"/>
            <a:chExt cx="9356574" cy="701664"/>
          </a:xfrm>
        </p:grpSpPr>
        <p:grpSp>
          <p:nvGrpSpPr>
            <p:cNvPr id="205" name="Group 204"/>
            <p:cNvGrpSpPr/>
            <p:nvPr/>
          </p:nvGrpSpPr>
          <p:grpSpPr>
            <a:xfrm>
              <a:off x="17850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206" name="Group 20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18" name="Picture 217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19" name="Picture 218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07" name="Group 20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08" name="Picture 207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09" name="Picture 20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10" name="Group 20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16" name="Picture 215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17" name="Picture 21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1" name="Group 21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14" name="Picture 213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15" name="Picture 21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12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3" name="Picture 21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0" name="Group 219"/>
            <p:cNvGrpSpPr/>
            <p:nvPr/>
          </p:nvGrpSpPr>
          <p:grpSpPr>
            <a:xfrm>
              <a:off x="31693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221" name="Group 22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33" name="Picture 232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34" name="Picture 233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22" name="Group 22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23" name="Picture 222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24" name="Picture 22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25" name="Group 22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31" name="Picture 230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32" name="Picture 23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6" name="Group 22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29" name="Picture 228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30" name="Picture 22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7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28" name="Picture 22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5" name="Group 234"/>
            <p:cNvGrpSpPr/>
            <p:nvPr/>
          </p:nvGrpSpPr>
          <p:grpSpPr>
            <a:xfrm>
              <a:off x="41472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236" name="Group 23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48" name="Picture 247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49" name="Picture 248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37" name="Group 23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38" name="Picture 237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39" name="Picture 23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40" name="Group 23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46" name="Picture 245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47" name="Picture 24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41" name="Group 24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44" name="Picture 243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45" name="Picture 24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42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3" name="Picture 24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50" name="Group 249"/>
            <p:cNvGrpSpPr/>
            <p:nvPr/>
          </p:nvGrpSpPr>
          <p:grpSpPr>
            <a:xfrm>
              <a:off x="55061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251" name="Group 25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63" name="Picture 262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64" name="Picture 263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52" name="Group 25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53" name="Picture 252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54" name="Picture 25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55" name="Group 25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61" name="Picture 260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62" name="Picture 26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6" name="Group 25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59" name="Picture 258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60" name="Picture 25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57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58" name="Picture 25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5" name="Group 264"/>
            <p:cNvGrpSpPr/>
            <p:nvPr/>
          </p:nvGrpSpPr>
          <p:grpSpPr>
            <a:xfrm>
              <a:off x="65983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266" name="Group 26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78" name="Picture 277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79" name="Picture 278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67" name="Group 26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68" name="Picture 267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69" name="Picture 26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70" name="Group 26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76" name="Picture 275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77" name="Picture 27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71" name="Group 27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74" name="Picture 273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75" name="Picture 27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72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73" name="Picture 27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80" name="Group 279"/>
            <p:cNvGrpSpPr/>
            <p:nvPr/>
          </p:nvGrpSpPr>
          <p:grpSpPr>
            <a:xfrm>
              <a:off x="798264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281" name="Group 28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293" name="Picture 292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94" name="Picture 293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82" name="Group 28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83" name="Picture 282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84" name="Picture 28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285" name="Group 28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291" name="Picture 290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292" name="Picture 29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86" name="Group 28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289" name="Picture 288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290" name="Picture 28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87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288" name="Picture 28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95" name="Group 294"/>
            <p:cNvGrpSpPr/>
            <p:nvPr/>
          </p:nvGrpSpPr>
          <p:grpSpPr>
            <a:xfrm>
              <a:off x="891213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296" name="Group 29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308" name="Picture 307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09" name="Picture 308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297" name="Group 29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298" name="Picture 297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299" name="Picture 29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300" name="Group 29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306" name="Picture 305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307" name="Picture 30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01" name="Group 30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304" name="Picture 303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305" name="Picture 30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02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3" name="Picture 30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10" name="Group 309"/>
            <p:cNvGrpSpPr/>
            <p:nvPr/>
          </p:nvGrpSpPr>
          <p:grpSpPr>
            <a:xfrm>
              <a:off x="10334534" y="4773123"/>
              <a:ext cx="807084" cy="701664"/>
              <a:chOff x="11052208" y="3541513"/>
              <a:chExt cx="1299448" cy="1129719"/>
            </a:xfrm>
          </p:grpSpPr>
          <p:grpSp>
            <p:nvGrpSpPr>
              <p:cNvPr id="311" name="Group 31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323" name="Picture 322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24" name="Picture 323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312" name="Group 31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313" name="Picture 312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314" name="Picture 31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315" name="Group 31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321" name="Picture 320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322" name="Picture 32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16" name="Group 31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319" name="Picture 318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320" name="Picture 31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17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18" name="Picture 31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" name="Group 7"/>
          <p:cNvGrpSpPr/>
          <p:nvPr/>
        </p:nvGrpSpPr>
        <p:grpSpPr>
          <a:xfrm>
            <a:off x="2436219" y="2891804"/>
            <a:ext cx="6030772" cy="699162"/>
            <a:chOff x="3527954" y="3855739"/>
            <a:chExt cx="8041029" cy="932216"/>
          </a:xfrm>
        </p:grpSpPr>
        <p:grpSp>
          <p:nvGrpSpPr>
            <p:cNvPr id="4" name="Group 3"/>
            <p:cNvGrpSpPr/>
            <p:nvPr/>
          </p:nvGrpSpPr>
          <p:grpSpPr>
            <a:xfrm>
              <a:off x="10496709" y="3855739"/>
              <a:ext cx="1072274" cy="932216"/>
              <a:chOff x="11052208" y="3541513"/>
              <a:chExt cx="1299448" cy="1129719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31" name="Picture 130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3" name="Group 2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138" name="Picture 137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139" name="Picture 13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141" name="Group 140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142" name="Picture 141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143" name="Picture 142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2" name="Group 131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133" name="Picture 132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134" name="Picture 133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0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137" name="Picture 136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5" name="Group 324"/>
            <p:cNvGrpSpPr/>
            <p:nvPr/>
          </p:nvGrpSpPr>
          <p:grpSpPr>
            <a:xfrm>
              <a:off x="8048818" y="3855739"/>
              <a:ext cx="1072274" cy="932216"/>
              <a:chOff x="11052208" y="3541513"/>
              <a:chExt cx="1299448" cy="1129719"/>
            </a:xfrm>
          </p:grpSpPr>
          <p:grpSp>
            <p:nvGrpSpPr>
              <p:cNvPr id="326" name="Group 32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338" name="Picture 337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39" name="Picture 338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327" name="Group 32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328" name="Picture 327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329" name="Picture 32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330" name="Group 32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336" name="Picture 335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337" name="Picture 33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334" name="Picture 333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335" name="Picture 33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2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3" name="Picture 33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40" name="Group 339"/>
            <p:cNvGrpSpPr/>
            <p:nvPr/>
          </p:nvGrpSpPr>
          <p:grpSpPr>
            <a:xfrm>
              <a:off x="5622766" y="3855739"/>
              <a:ext cx="1072274" cy="932216"/>
              <a:chOff x="11052208" y="3541513"/>
              <a:chExt cx="1299448" cy="1129719"/>
            </a:xfrm>
          </p:grpSpPr>
          <p:grpSp>
            <p:nvGrpSpPr>
              <p:cNvPr id="341" name="Group 34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353" name="Picture 352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54" name="Picture 353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342" name="Group 34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343" name="Picture 342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344" name="Picture 34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345" name="Group 34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351" name="Picture 350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352" name="Picture 35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6" name="Group 34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349" name="Picture 348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350" name="Picture 34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47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8" name="Picture 34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55" name="Group 354"/>
            <p:cNvGrpSpPr/>
            <p:nvPr/>
          </p:nvGrpSpPr>
          <p:grpSpPr>
            <a:xfrm>
              <a:off x="3527954" y="3855739"/>
              <a:ext cx="1072274" cy="932216"/>
              <a:chOff x="11052208" y="3541513"/>
              <a:chExt cx="1299448" cy="1129719"/>
            </a:xfrm>
          </p:grpSpPr>
          <p:grpSp>
            <p:nvGrpSpPr>
              <p:cNvPr id="356" name="Group 35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368" name="Picture 367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69" name="Picture 368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357" name="Group 35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358" name="Picture 357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359" name="Picture 35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360" name="Group 35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366" name="Picture 365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367" name="Picture 36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61" name="Group 36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364" name="Picture 363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365" name="Picture 36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2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3" name="Picture 36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9" name="Group 8"/>
          <p:cNvGrpSpPr/>
          <p:nvPr/>
        </p:nvGrpSpPr>
        <p:grpSpPr>
          <a:xfrm>
            <a:off x="3197988" y="2226234"/>
            <a:ext cx="3499781" cy="699162"/>
            <a:chOff x="4543562" y="2968312"/>
            <a:chExt cx="4666374" cy="932216"/>
          </a:xfrm>
        </p:grpSpPr>
        <p:grpSp>
          <p:nvGrpSpPr>
            <p:cNvPr id="370" name="Group 369"/>
            <p:cNvGrpSpPr/>
            <p:nvPr/>
          </p:nvGrpSpPr>
          <p:grpSpPr>
            <a:xfrm>
              <a:off x="4543562" y="2968312"/>
              <a:ext cx="1072274" cy="932216"/>
              <a:chOff x="11052208" y="3541513"/>
              <a:chExt cx="1299448" cy="1129719"/>
            </a:xfrm>
          </p:grpSpPr>
          <p:grpSp>
            <p:nvGrpSpPr>
              <p:cNvPr id="371" name="Group 370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383" name="Picture 382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84" name="Picture 383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372" name="Group 371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373" name="Picture 372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374" name="Picture 373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375" name="Group 374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381" name="Picture 380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382" name="Picture 381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76" name="Group 375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379" name="Picture 378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380" name="Picture 379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77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8" name="Picture 377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85" name="Group 384"/>
            <p:cNvGrpSpPr/>
            <p:nvPr/>
          </p:nvGrpSpPr>
          <p:grpSpPr>
            <a:xfrm>
              <a:off x="8137662" y="2968312"/>
              <a:ext cx="1072274" cy="932216"/>
              <a:chOff x="11052208" y="3541513"/>
              <a:chExt cx="1299448" cy="1129719"/>
            </a:xfrm>
          </p:grpSpPr>
          <p:grpSp>
            <p:nvGrpSpPr>
              <p:cNvPr id="386" name="Group 385"/>
              <p:cNvGrpSpPr/>
              <p:nvPr/>
            </p:nvGrpSpPr>
            <p:grpSpPr>
              <a:xfrm>
                <a:off x="11052208" y="3541513"/>
                <a:ext cx="1299448" cy="1087908"/>
                <a:chOff x="1886976" y="5843600"/>
                <a:chExt cx="1453525" cy="1216904"/>
              </a:xfrm>
            </p:grpSpPr>
            <p:pic>
              <p:nvPicPr>
                <p:cNvPr id="398" name="Picture 397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4371" y="5843600"/>
                  <a:ext cx="487701" cy="48299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399" name="Picture 398" descr="ShopDotComMacLaptop20150107 copy.pn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6976" y="5929984"/>
                  <a:ext cx="1453525" cy="1130520"/>
                </a:xfrm>
                <a:prstGeom prst="rect">
                  <a:avLst/>
                </a:prstGeom>
              </p:spPr>
            </p:pic>
          </p:grpSp>
          <p:grpSp>
            <p:nvGrpSpPr>
              <p:cNvPr id="387" name="Group 386"/>
              <p:cNvGrpSpPr/>
              <p:nvPr/>
            </p:nvGrpSpPr>
            <p:grpSpPr>
              <a:xfrm>
                <a:off x="11180895" y="4003706"/>
                <a:ext cx="957606" cy="667526"/>
                <a:chOff x="44547" y="5917962"/>
                <a:chExt cx="1445680" cy="1007753"/>
              </a:xfrm>
            </p:grpSpPr>
            <p:pic>
              <p:nvPicPr>
                <p:cNvPr id="388" name="Picture 387" descr="SnapCleaners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62" y="5917962"/>
                  <a:ext cx="742432" cy="685038"/>
                </a:xfrm>
                <a:prstGeom prst="rect">
                  <a:avLst/>
                </a:prstGeom>
              </p:spPr>
            </p:pic>
            <p:pic>
              <p:nvPicPr>
                <p:cNvPr id="389" name="Picture 388" descr="US_ENG_12211_lumiereDeViePowerfulTrioKit_0414.png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475" y="6221096"/>
                  <a:ext cx="345936" cy="464118"/>
                </a:xfrm>
                <a:prstGeom prst="rect">
                  <a:avLst/>
                </a:prstGeom>
              </p:spPr>
            </p:pic>
            <p:grpSp>
              <p:nvGrpSpPr>
                <p:cNvPr id="390" name="Group 389"/>
                <p:cNvGrpSpPr/>
                <p:nvPr/>
              </p:nvGrpSpPr>
              <p:grpSpPr>
                <a:xfrm>
                  <a:off x="44547" y="5962997"/>
                  <a:ext cx="1445680" cy="819060"/>
                  <a:chOff x="8729905" y="5790614"/>
                  <a:chExt cx="1445680" cy="819060"/>
                </a:xfrm>
              </p:grpSpPr>
              <p:pic>
                <p:nvPicPr>
                  <p:cNvPr id="396" name="Picture 395" descr="TLS_Acts.png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729905" y="6088020"/>
                    <a:ext cx="234194" cy="504978"/>
                  </a:xfrm>
                  <a:prstGeom prst="rect">
                    <a:avLst/>
                  </a:prstGeom>
                </p:spPr>
              </p:pic>
              <p:pic>
                <p:nvPicPr>
                  <p:cNvPr id="397" name="Picture 396" descr="ultimateAloeNewBottle_singleBoxAndPacket.png"/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07213" y="5790614"/>
                    <a:ext cx="268372" cy="81906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91" name="Group 390"/>
                <p:cNvGrpSpPr/>
                <p:nvPr/>
              </p:nvGrpSpPr>
              <p:grpSpPr>
                <a:xfrm>
                  <a:off x="838475" y="6100622"/>
                  <a:ext cx="556200" cy="700802"/>
                  <a:chOff x="4296698" y="3440623"/>
                  <a:chExt cx="809380" cy="1019805"/>
                </a:xfrm>
              </p:grpSpPr>
              <p:pic>
                <p:nvPicPr>
                  <p:cNvPr id="394" name="Picture 393"/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6698" y="3853392"/>
                    <a:ext cx="809380" cy="607036"/>
                  </a:xfrm>
                  <a:prstGeom prst="rect">
                    <a:avLst/>
                  </a:prstGeom>
                </p:spPr>
              </p:pic>
              <p:pic>
                <p:nvPicPr>
                  <p:cNvPr id="395" name="Picture 394" descr="US_ENG_11191_cellularLaboratoriesDe-AgingRe-BirthSerum_0409.png"/>
                  <p:cNvPicPr>
                    <a:picLocks noChangeAspect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10440" y="3440623"/>
                    <a:ext cx="395511" cy="99162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92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7792" y="6153517"/>
                  <a:ext cx="771960" cy="77219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3" name="Picture 392" descr="US_ENG_200UML_ultraMatteLipstickPleaseMe_1214.png"/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426" y="6390227"/>
                  <a:ext cx="139814" cy="37515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" name="Group 4"/>
          <p:cNvGrpSpPr/>
          <p:nvPr/>
        </p:nvGrpSpPr>
        <p:grpSpPr>
          <a:xfrm>
            <a:off x="4754511" y="1692598"/>
            <a:ext cx="1252499" cy="828218"/>
            <a:chOff x="6618939" y="2256763"/>
            <a:chExt cx="1669999" cy="1104290"/>
          </a:xfrm>
        </p:grpSpPr>
        <p:pic>
          <p:nvPicPr>
            <p:cNvPr id="401" name="Picture 40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4686" y="2420897"/>
              <a:ext cx="684252" cy="677650"/>
            </a:xfrm>
            <a:prstGeom prst="rect">
              <a:avLst/>
            </a:prstGeom>
            <a:effectLst/>
          </p:spPr>
        </p:pic>
        <p:pic>
          <p:nvPicPr>
            <p:cNvPr id="400" name="Picture 399" descr="ShopDotComMacLaptop20150107 copy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8939" y="2256763"/>
              <a:ext cx="1419800" cy="1104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57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48" y="-648727"/>
            <a:ext cx="10297296" cy="5792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48" y="-648727"/>
            <a:ext cx="10297296" cy="579222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566558" y="2153867"/>
            <a:ext cx="1" cy="2526816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7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36385" y="4654694"/>
            <a:ext cx="1935082" cy="24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381" tIns="34289" rIns="68381" bIns="34289">
            <a:spAutoFit/>
          </a:bodyPr>
          <a:lstStyle/>
          <a:p>
            <a:pPr algn="ctr" defTabSz="455582">
              <a:spcBef>
                <a:spcPct val="50000"/>
              </a:spcBef>
              <a:defRPr/>
            </a:pP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x 200 IBV = 10,000 IBV</a:t>
            </a:r>
          </a:p>
        </p:txBody>
      </p:sp>
      <p:sp>
        <p:nvSpPr>
          <p:cNvPr id="15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74152" y="4654693"/>
            <a:ext cx="1877637" cy="24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381" tIns="34289" rIns="68381" bIns="34289">
            <a:spAutoFit/>
          </a:bodyPr>
          <a:lstStyle/>
          <a:p>
            <a:pPr algn="ctr" defTabSz="455582">
              <a:spcBef>
                <a:spcPct val="50000"/>
              </a:spcBef>
              <a:defRPr/>
            </a:pP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x 500 BV = 25,000 BV</a:t>
            </a:r>
          </a:p>
        </p:txBody>
      </p:sp>
      <p:sp>
        <p:nvSpPr>
          <p:cNvPr id="16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0938" y="4654660"/>
            <a:ext cx="1877081" cy="2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381" tIns="34289" rIns="68381" bIns="34289">
            <a:spAutoFit/>
          </a:bodyPr>
          <a:lstStyle/>
          <a:p>
            <a:pPr algn="ctr" defTabSz="455582">
              <a:spcBef>
                <a:spcPct val="50000"/>
              </a:spcBef>
              <a:defRPr/>
            </a:pP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x 200 IBV = 10,000 IBV</a:t>
            </a:r>
          </a:p>
        </p:txBody>
      </p:sp>
      <p:sp>
        <p:nvSpPr>
          <p:cNvPr id="17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0694" y="4654693"/>
            <a:ext cx="1870210" cy="24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381" tIns="34289" rIns="68381" bIns="34289">
            <a:spAutoFit/>
          </a:bodyPr>
          <a:lstStyle/>
          <a:p>
            <a:pPr algn="ctr" defTabSz="455582">
              <a:spcBef>
                <a:spcPct val="50000"/>
              </a:spcBef>
              <a:defRPr/>
            </a:pP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 x 500 BV = 25,000 BV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0620" y="178485"/>
            <a:ext cx="8047885" cy="670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381" tIns="34289" rIns="68381" bIns="34289" rtlCol="0" anchor="ctr"/>
          <a:lstStyle/>
          <a:p>
            <a:pPr algn="ctr" defTabSz="683301"/>
            <a:endParaRPr lang="en-US" sz="1400" dirty="0">
              <a:solidFill>
                <a:srgbClr val="93BF3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0541" y="305017"/>
            <a:ext cx="8047886" cy="401647"/>
          </a:xfrm>
          <a:prstGeom prst="rect">
            <a:avLst/>
          </a:prstGeom>
          <a:noFill/>
        </p:spPr>
        <p:txBody>
          <a:bodyPr wrap="square" lIns="68361" tIns="34289" rIns="68361" bIns="34289" anchor="ctr">
            <a:spAutoFit/>
          </a:bodyPr>
          <a:lstStyle/>
          <a:p>
            <a:pPr marL="68358" algn="ctr" defTabSz="683284">
              <a:lnSpc>
                <a:spcPct val="90000"/>
              </a:lnSpc>
              <a:tabLst>
                <a:tab pos="85403" algn="l"/>
              </a:tabLst>
            </a:pPr>
            <a:r>
              <a:rPr lang="en-US" sz="24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Build up Shopping Annuity with the team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009" y="175205"/>
            <a:ext cx="678631" cy="672084"/>
          </a:xfrm>
          <a:prstGeom prst="rect">
            <a:avLst/>
          </a:prstGeom>
          <a:effectLst/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0620" y="907022"/>
            <a:ext cx="8047885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61" tIns="34289" rIns="68361" bIns="34289" anchor="ctr">
            <a:spAutoFit/>
          </a:bodyPr>
          <a:lstStyle/>
          <a:p>
            <a:pPr marL="234140" indent="-234140" algn="ctr" defTabSz="455570">
              <a:spcBef>
                <a:spcPct val="50000"/>
              </a:spcBef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 $</a:t>
            </a:r>
            <a:r>
              <a:rPr lang="en-US" altLang="zh-TW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46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,</a:t>
            </a:r>
            <a:r>
              <a:rPr lang="en-US" altLang="zh-TW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0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00 </a:t>
            </a:r>
            <a:r>
              <a:rPr lang="en-US" altLang="zh-TW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/ month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 </a:t>
            </a:r>
            <a:r>
              <a:rPr lang="en-US" b="1" dirty="0">
                <a:solidFill>
                  <a:srgbClr val="C12D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(BV) 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&amp; $</a:t>
            </a:r>
            <a:r>
              <a:rPr lang="en-US" altLang="zh-TW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2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3,000 </a:t>
            </a:r>
            <a:r>
              <a:rPr lang="en-US" altLang="zh-TW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/month</a:t>
            </a:r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 </a:t>
            </a:r>
            <a:r>
              <a:rPr lang="en-US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" charset="0"/>
              </a:rPr>
              <a:t>(IBV)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4581" y="1345115"/>
            <a:ext cx="3541706" cy="71557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lIns="68381" tIns="34289" rIns="68381" bIns="34289" rtlCol="0">
            <a:spAutoFit/>
          </a:bodyPr>
          <a:lstStyle/>
          <a:p>
            <a:pPr algn="ctr" defTabSz="455582"/>
            <a:r>
              <a:rPr lang="en-US" altLang="zh-TW" sz="2100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Same team and </a:t>
            </a:r>
          </a:p>
          <a:p>
            <a:pPr algn="ctr" defTabSz="455582"/>
            <a:r>
              <a:rPr lang="en-US" altLang="zh-TW" sz="2100" b="1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numbers of people!!</a:t>
            </a:r>
            <a:endParaRPr lang="en-US" sz="2100" b="1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60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" y="18"/>
            <a:ext cx="9145713" cy="5143499"/>
            <a:chOff x="0" y="24"/>
            <a:chExt cx="12194284" cy="6857999"/>
          </a:xfrm>
        </p:grpSpPr>
        <p:pic>
          <p:nvPicPr>
            <p:cNvPr id="4" name="圖片 2">
              <a:extLst>
                <a:ext uri="{FF2B5EF4-FFF2-40B4-BE49-F238E27FC236}">
                  <a16:creationId xmlns:a16="http://schemas.microsoft.com/office/drawing/2014/main" xmlns="" id="{0A7249D8-C743-4969-8971-6163C88F9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4" y="24"/>
              <a:ext cx="12192000" cy="6857999"/>
            </a:xfrm>
            <a:prstGeom prst="rect">
              <a:avLst/>
            </a:prstGeom>
          </p:spPr>
        </p:pic>
        <p:sp>
          <p:nvSpPr>
            <p:cNvPr id="5" name="矩形 20">
              <a:extLst>
                <a:ext uri="{FF2B5EF4-FFF2-40B4-BE49-F238E27FC236}">
                  <a16:creationId xmlns:a16="http://schemas.microsoft.com/office/drawing/2014/main" xmlns="" id="{34E4620A-71C5-4476-98A0-D1E6E4BD88FD}"/>
                </a:ext>
              </a:extLst>
            </p:cNvPr>
            <p:cNvSpPr/>
            <p:nvPr/>
          </p:nvSpPr>
          <p:spPr>
            <a:xfrm>
              <a:off x="0" y="1024135"/>
              <a:ext cx="12172261" cy="841068"/>
            </a:xfrm>
            <a:prstGeom prst="rect">
              <a:avLst/>
            </a:prstGeom>
            <a:noFill/>
          </p:spPr>
          <p:txBody>
            <a:bodyPr wrap="square" lIns="91240" tIns="45650" rIns="91240" bIns="4565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 defTabSz="684644"/>
              <a:r>
                <a:rPr lang="en-US" sz="3500" b="1" dirty="0"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微軟正黑體" pitchFamily="18" charset="0"/>
                </a:rPr>
                <a:t>Compliance violation - Online selling!!!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24928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3&quot;/&gt;&lt;/TableIndex&gt;&lt;/ShapeTextInfo&gt;"/>
  <p:tag name="PRESENTER_SHAPEINFO" val="&lt;ThreeDShapeInfo&gt;&lt;uuid val=&quot;{F9AB990F-6E88-4EE4-8877-3E4B517B73B5}&quot;/&gt;&lt;isInvalidForFieldText val=&quot;0&quot;/&gt;&lt;Image&gt;&lt;filename val=&quot;C:\Users\video\AppData\Local\Temp\PR\data\asimages\{F9AB990F-6E88-4EE4-8877-3E4B517B73B5}_29.png&quot;/&gt;&lt;left val=&quot;432&quot;/&gt;&lt;top val=&quot;76&quot;/&gt;&lt;width val=&quot;283&quot;/&gt;&lt;height val=&quot;70&quot;/&gt;&lt;hasText val=&quot;1&quot;/&gt;&lt;/Image&gt;&lt;/ThreeDShapeInfo&gt;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2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4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5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UBP Colors">
    <a:dk1>
      <a:srgbClr val="DDDEDD"/>
    </a:dk1>
    <a:lt1>
      <a:srgbClr val="FFFFFF"/>
    </a:lt1>
    <a:dk2>
      <a:srgbClr val="1F497D"/>
    </a:dk2>
    <a:lt2>
      <a:srgbClr val="EEECE1"/>
    </a:lt2>
    <a:accent1>
      <a:srgbClr val="BC3521"/>
    </a:accent1>
    <a:accent2>
      <a:srgbClr val="7AAE31"/>
    </a:accent2>
    <a:accent3>
      <a:srgbClr val="008FAB"/>
    </a:accent3>
    <a:accent4>
      <a:srgbClr val="00203F"/>
    </a:accent4>
    <a:accent5>
      <a:srgbClr val="1C8EAB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UBP Colors">
    <a:dk1>
      <a:srgbClr val="DDDEDD"/>
    </a:dk1>
    <a:lt1>
      <a:srgbClr val="FFFFFF"/>
    </a:lt1>
    <a:dk2>
      <a:srgbClr val="1F497D"/>
    </a:dk2>
    <a:lt2>
      <a:srgbClr val="EEECE1"/>
    </a:lt2>
    <a:accent1>
      <a:srgbClr val="BC3521"/>
    </a:accent1>
    <a:accent2>
      <a:srgbClr val="7AAE31"/>
    </a:accent2>
    <a:accent3>
      <a:srgbClr val="008FAB"/>
    </a:accent3>
    <a:accent4>
      <a:srgbClr val="00203F"/>
    </a:accent4>
    <a:accent5>
      <a:srgbClr val="1C8EAB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1019</Words>
  <Application>Microsoft Office PowerPoint</Application>
  <PresentationFormat>On-screen Show (16:9)</PresentationFormat>
  <Paragraphs>186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2_Office Theme</vt:lpstr>
      <vt:lpstr>3_Office Theme</vt:lpstr>
      <vt:lpstr>28_Office Theme</vt:lpstr>
      <vt:lpstr>24_Office Theme</vt:lpstr>
      <vt:lpstr>25_Office Theme</vt:lpstr>
      <vt:lpstr>26_Office Theme</vt:lpstr>
      <vt:lpstr>4_Office Theme</vt:lpstr>
      <vt:lpstr>5_Office Theme</vt:lpstr>
      <vt:lpstr>Office 佈景主題</vt:lpstr>
      <vt:lpstr>22_Office Theme</vt:lpstr>
      <vt:lpstr>3_NewUBP_Template20120514_Final</vt:lpstr>
      <vt:lpstr>PowerPoint Presentation</vt:lpstr>
      <vt:lpstr>Shopping Annuity</vt:lpstr>
      <vt:lpstr>Shopping Annuity</vt:lpstr>
      <vt:lpstr>Shopping Annuity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Traditional consumption vs Shopping Annuity consumption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10</cp:revision>
  <dcterms:created xsi:type="dcterms:W3CDTF">2018-05-16T01:38:13Z</dcterms:created>
  <dcterms:modified xsi:type="dcterms:W3CDTF">2018-05-16T03:19:38Z</dcterms:modified>
</cp:coreProperties>
</file>